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«Техникум и бизнес: модель эффективного сотрудничества»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Критерии эффективности научно-практической конференции «Техникум и бизнес: модель эффективного сотрудничества»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dirty="0" smtClean="0"/>
              <a:t> формирование представления о существенных сторонах профессии продавца и понимание ее значимости;</a:t>
            </a:r>
          </a:p>
          <a:p>
            <a:r>
              <a:rPr lang="ru-RU" sz="3000" dirty="0" smtClean="0"/>
              <a:t>усвоение информации о результатах прохождении практики и требованиях работодателей к профессиональной подготовке специалистов;</a:t>
            </a:r>
          </a:p>
          <a:p>
            <a:r>
              <a:rPr lang="ru-RU" sz="3000" dirty="0" smtClean="0"/>
              <a:t>мотивация студентов на успешное прохождение производственной практики;</a:t>
            </a:r>
          </a:p>
          <a:p>
            <a:r>
              <a:rPr lang="ru-RU" sz="3000" dirty="0" smtClean="0"/>
              <a:t>укрепление и развитие связей с социальными партнерами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Оценка эффективности мероприятия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на уровне непосредственных впечатлений студентов - проводится сразу после завершения мероприятия путем группового опроса (интервью).</a:t>
            </a:r>
          </a:p>
          <a:p>
            <a:r>
              <a:rPr lang="ru-RU" dirty="0" smtClean="0"/>
              <a:t>анализ результатов освоения студентами профессиональных и общих компетенций для дальнейшего обсуждения с социальными партнерами мероприятий по оптимизации производственной практики с целью подготовки конкурентоспособных специалистов в области торговли.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Благодарю за внимание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в области развития социального партнерства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sz="4200" dirty="0" smtClean="0"/>
              <a:t>совместное планирование направлений взаимодействия в подготовке специалистов и рабочих кадров;</a:t>
            </a:r>
          </a:p>
          <a:p>
            <a:pPr lvl="0"/>
            <a:r>
              <a:rPr lang="ru-RU" sz="4200" dirty="0" smtClean="0"/>
              <a:t>формирование заявок с профессионально-квалификационными требованиями на подготовку кадров, технико-технологическую работу студентов, выполняемую, в том числе, и в рамках курсовых работ;</a:t>
            </a:r>
          </a:p>
          <a:p>
            <a:pPr lvl="0"/>
            <a:r>
              <a:rPr lang="ru-RU" sz="4200" dirty="0" smtClean="0"/>
              <a:t>создание условий для организации и проведения производственной практики и квалификационной аттестации студентов, стажировки и повышения квалификации педагогических работников;</a:t>
            </a:r>
          </a:p>
          <a:p>
            <a:pPr lvl="0"/>
            <a:r>
              <a:rPr lang="ru-RU" sz="4200" dirty="0" smtClean="0"/>
              <a:t>содействие совершенствованию учебной, материальной и информационно-технической базы профессиональной подготовки кадров;</a:t>
            </a:r>
          </a:p>
          <a:p>
            <a:pPr lvl="0"/>
            <a:r>
              <a:rPr lang="ru-RU" sz="4200" dirty="0" smtClean="0"/>
              <a:t>оказание помощи в разработке профессионально-образовательных программ, организации и проведении </a:t>
            </a:r>
            <a:r>
              <a:rPr lang="ru-RU" sz="4200" dirty="0" err="1" smtClean="0"/>
              <a:t>профориентационных</a:t>
            </a:r>
            <a:r>
              <a:rPr lang="ru-RU" sz="4200" dirty="0" smtClean="0"/>
              <a:t>, спортивно-оздоровительных и культурно-массовых мероприятий;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оценка качества профессиональной подготовки специалистов;</a:t>
            </a:r>
          </a:p>
          <a:p>
            <a:pPr lvl="0"/>
            <a:r>
              <a:rPr lang="ru-RU" dirty="0" smtClean="0"/>
              <a:t>участие в корректировке содержания, методов и средств обучения, аттестации профессионально-педагогических кадров;</a:t>
            </a:r>
          </a:p>
          <a:p>
            <a:pPr lvl="0"/>
            <a:r>
              <a:rPr lang="ru-RU" dirty="0" smtClean="0"/>
              <a:t>материальное стимулирование студентов, педагогических работников и выпускников;</a:t>
            </a:r>
          </a:p>
          <a:p>
            <a:pPr lvl="0"/>
            <a:r>
              <a:rPr lang="ru-RU" dirty="0" smtClean="0"/>
              <a:t> трудоустройство выпускников;</a:t>
            </a:r>
          </a:p>
          <a:p>
            <a:pPr lvl="0"/>
            <a:r>
              <a:rPr lang="ru-RU" dirty="0" smtClean="0"/>
              <a:t>подготовка, переподготовка, повышение квалификации работников отрасли.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Решение этих задач позволяет оптимизировать процесс подготовки квалифицированных специалистов, востребованных на рынке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Конкурентоспособность выпускников, накопление ими первоначального трудового опыта как фактора успешного трудоустройства зависит от эффективности прохождения производственной практики.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свою очередь, чтобы практика прошла эффективно, студенты должны быть к ней подготовлены, т.е. обладать необходимыми теоретическими знаниями и иметь мотивацию на успешное прохождение и завершение практики с положительными результатами.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Этапы научно – практической конференции:«Техникум и бизнес: модель эффективного сотрудничества»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Организационный момент</a:t>
            </a:r>
          </a:p>
          <a:p>
            <a:pPr lvl="0"/>
            <a:r>
              <a:rPr lang="ru-RU" dirty="0" smtClean="0"/>
              <a:t>Выступления-презентации студентов, прошедших практику</a:t>
            </a:r>
          </a:p>
          <a:p>
            <a:pPr lvl="0"/>
            <a:r>
              <a:rPr lang="ru-RU" dirty="0" smtClean="0"/>
              <a:t>Выступления руководителей торговых предприятий, награждение лучших практикантов</a:t>
            </a:r>
          </a:p>
          <a:p>
            <a:pPr lvl="0"/>
            <a:r>
              <a:rPr lang="ru-RU" dirty="0" smtClean="0"/>
              <a:t>Мастер-класс «Технология успешных продаж»</a:t>
            </a:r>
          </a:p>
          <a:p>
            <a:pPr lvl="0"/>
            <a:r>
              <a:rPr lang="ru-RU" dirty="0" smtClean="0"/>
              <a:t>Тестирование студентов на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личностных качеств</a:t>
            </a:r>
          </a:p>
          <a:p>
            <a:pPr lvl="0"/>
            <a:r>
              <a:rPr lang="ru-RU" dirty="0" smtClean="0"/>
              <a:t>Рефлексия (по итогам тестирования и итоговая)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этапе подготовки определены цели и задачи мероприятия, а также состав участников (студенты старших курсов, студенты младших курсов  руководители практики, руководители предприятий)  .</a:t>
            </a:r>
          </a:p>
          <a:p>
            <a:r>
              <a:rPr lang="ru-RU" dirty="0" smtClean="0"/>
              <a:t>Проводится опрос руководителей торговых организаций и студентов, проходящих практику, ориентированный на изучение качества профессиональной подготовки студентов на учебной практике. Студенты готовят выступления по каждому предприятию, в котором проходила практика.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Руководители торговых предприятий готовят выступления о результатах прохождения практики и поощрения для лучших студентов. </a:t>
            </a:r>
          </a:p>
          <a:p>
            <a:r>
              <a:rPr lang="ru-RU" dirty="0" smtClean="0"/>
              <a:t>Согласовывается тема и содержание мастер- класса</a:t>
            </a:r>
          </a:p>
          <a:p>
            <a:r>
              <a:rPr lang="ru-RU" dirty="0" smtClean="0"/>
              <a:t>Разрабатываются вопросы для проведения тестирования студентов младших курсов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458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«Техникум и бизнес: модель эффективного сотрудничества»</vt:lpstr>
      <vt:lpstr>Задачи в области развития социального партнерства </vt:lpstr>
      <vt:lpstr>Слайд 3</vt:lpstr>
      <vt:lpstr>Слайд 4</vt:lpstr>
      <vt:lpstr>Слайд 5</vt:lpstr>
      <vt:lpstr>Слайд 6</vt:lpstr>
      <vt:lpstr>Этапы научно – практической конференции:«Техникум и бизнес: модель эффективного сотрудничества» </vt:lpstr>
      <vt:lpstr> </vt:lpstr>
      <vt:lpstr>Слайд 9</vt:lpstr>
      <vt:lpstr>Критерии эффективности научно-практической конференции «Техникум и бизнес: модель эффективного сотрудничества»</vt:lpstr>
      <vt:lpstr>Оценка эффективности мероприятия</vt:lpstr>
      <vt:lpstr>Благодарю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«Техникум и бизнес: модель эффективного сотрудничества»</dc:title>
  <dc:creator>User</dc:creator>
  <cp:lastModifiedBy>User</cp:lastModifiedBy>
  <cp:revision>8</cp:revision>
  <dcterms:created xsi:type="dcterms:W3CDTF">2016-09-27T11:02:08Z</dcterms:created>
  <dcterms:modified xsi:type="dcterms:W3CDTF">2016-09-27T14:15:32Z</dcterms:modified>
</cp:coreProperties>
</file>