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4" r:id="rId4"/>
    <p:sldId id="265" r:id="rId5"/>
    <p:sldId id="266" r:id="rId6"/>
    <p:sldId id="267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38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09D42-8E4C-442F-97A2-BE5D0F364D48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1F21-4A06-4B60-A258-FA2F50103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1F21-4A06-4B60-A258-FA2F501030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1F21-4A06-4B60-A258-FA2F5010309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2EE9-B5E7-41A8-B99F-7C7627BC8F17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B6A6-74F1-4FFB-943D-0441C9C7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РАЗВИТИЕ ОЛИМПИАДНОГО ДВИЖЕНИЯ КАК ЭЛЕМЕНТ ФОРМИРОВАНИЯ КОНКУРЕНТНОЙ РАБОЧЕЙ СРЕДЫ КЕМЕРОВСКОЙ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3571876"/>
            <a:ext cx="5929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Сластунова</a:t>
            </a:r>
            <a:r>
              <a:rPr lang="ru-RU" sz="2000" b="1" dirty="0" smtClean="0">
                <a:solidFill>
                  <a:schemeClr val="bg1"/>
                </a:solidFill>
              </a:rPr>
              <a:t> Ольга Владимировна, заместитель директора </a:t>
            </a:r>
            <a:r>
              <a:rPr lang="ru-RU" sz="2000" b="1" dirty="0" smtClean="0">
                <a:solidFill>
                  <a:schemeClr val="bg1"/>
                </a:solidFill>
              </a:rPr>
              <a:t>по УР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Казаков Роман Сергеевич,  руководитель научно-методического </a:t>
            </a:r>
            <a:r>
              <a:rPr lang="ru-RU" sz="2000" b="1" dirty="0" smtClean="0">
                <a:solidFill>
                  <a:schemeClr val="bg1"/>
                </a:solidFill>
              </a:rPr>
              <a:t>отдела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Основной целью Олимпиады является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- формирование устойчивого интереса к будущей профессиональной деятельности студентов профессиональных образовательных организаций горного профиля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Среди задач Олимпиады можно выделить:</a:t>
            </a:r>
          </a:p>
          <a:p>
            <a:r>
              <a:rPr lang="ru-RU" dirty="0" smtClean="0"/>
              <a:t>выявление уровня  знаний, умений и практического опыта студентов по горному делу;</a:t>
            </a:r>
          </a:p>
          <a:p>
            <a:r>
              <a:rPr lang="ru-RU" dirty="0" smtClean="0"/>
              <a:t>расширение сетевого взаимодействия между образовательными организациями горного профиля РФ;</a:t>
            </a:r>
          </a:p>
          <a:p>
            <a:r>
              <a:rPr lang="ru-RU" dirty="0" smtClean="0"/>
              <a:t>выявление студентов, способных творчески применять на практике профессиональные знания и умения.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irnov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33239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mirnova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7"/>
            <a:ext cx="3429024" cy="238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Smirnova\Desktop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3357586" cy="223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Smirnova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357586" cy="233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596" y="857232"/>
            <a:ext cx="85011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Межрегиональная олимпиада по дисциплине </a:t>
            </a:r>
            <a:r>
              <a:rPr lang="ru-RU" sz="2400" b="1" dirty="0" smtClean="0"/>
              <a:t>«Горное дело»</a:t>
            </a:r>
          </a:p>
          <a:p>
            <a:pPr algn="ctr"/>
            <a:r>
              <a:rPr lang="ru-RU" sz="2000" b="1" dirty="0" smtClean="0"/>
              <a:t>Подземная разработка месторождений полезных ископаемых</a:t>
            </a:r>
            <a:r>
              <a:rPr lang="ru-RU" sz="2000" b="1" dirty="0" smtClean="0"/>
              <a:t>  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1000108"/>
            <a:ext cx="8753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/>
              <a:t>Межрегиональная олимпиада по дисциплине </a:t>
            </a:r>
            <a:r>
              <a:rPr lang="ru-RU" sz="2400" b="1" dirty="0" smtClean="0"/>
              <a:t>«Горное дело» </a:t>
            </a:r>
          </a:p>
          <a:p>
            <a:pPr lvl="0" algn="ctr"/>
            <a:r>
              <a:rPr lang="ru-RU" b="1" dirty="0" smtClean="0"/>
              <a:t>Открытые </a:t>
            </a:r>
            <a:r>
              <a:rPr lang="ru-RU" b="1" dirty="0" smtClean="0"/>
              <a:t>горные работы</a:t>
            </a:r>
            <a:endParaRPr lang="ru-RU" b="1" dirty="0"/>
          </a:p>
        </p:txBody>
      </p:sp>
      <p:pic>
        <p:nvPicPr>
          <p:cNvPr id="8" name="Рисунок 7" descr="O:\Фото\2016 год\26.02.2016\IMG_57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6752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O:\Фото\2016 год\26.02.2016\IMG_57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342902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:\Фото\2016 год\26.02.2016\IMG_57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675258" cy="206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O:\Фото\2016 год\26.02.2016\IMG_57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3380"/>
            <a:ext cx="3528392" cy="206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98072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Всероссийская олимпиада профессионального </a:t>
            </a:r>
            <a:r>
              <a:rPr lang="ru-RU" sz="2400" b="1" dirty="0" smtClean="0"/>
              <a:t>мастерства по </a:t>
            </a:r>
            <a:r>
              <a:rPr lang="ru-RU" sz="2400" b="1" dirty="0" smtClean="0"/>
              <a:t>специальности «Подземная разработка месторождений полезных ископаемых» проходила </a:t>
            </a:r>
            <a:r>
              <a:rPr lang="ru-RU" sz="2400" b="1" dirty="0" smtClean="0"/>
              <a:t>(г</a:t>
            </a:r>
            <a:r>
              <a:rPr lang="ru-RU" sz="2400" b="1" dirty="0" smtClean="0"/>
              <a:t>. </a:t>
            </a:r>
            <a:r>
              <a:rPr lang="ru-RU" sz="2400" b="1" dirty="0" smtClean="0"/>
              <a:t>Учалы,  </a:t>
            </a:r>
            <a:r>
              <a:rPr lang="ru-RU" sz="2400" b="1" dirty="0" smtClean="0"/>
              <a:t>республики Башкортостан</a:t>
            </a:r>
            <a:r>
              <a:rPr lang="ru-RU" sz="2400" b="1" dirty="0" smtClean="0"/>
              <a:t>.)</a:t>
            </a:r>
            <a:endParaRPr lang="ru-RU" sz="2400" b="1" dirty="0" smtClean="0"/>
          </a:p>
          <a:p>
            <a:pPr algn="ctr"/>
            <a:endParaRPr lang="ru-RU" sz="2400" b="1" dirty="0" smtClean="0"/>
          </a:p>
        </p:txBody>
      </p:sp>
      <p:pic>
        <p:nvPicPr>
          <p:cNvPr id="68610" name="Picture 2" descr="http://www.xn--c1adoj5aa.xn--p1ai/assets/cache/images/Photo_news/2016/May/14.05/300x225-1.2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7194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2" name="Picture 4" descr="http://www.xn--c1adoj5aa.xn--p1ai/assets/cache/images/Photo_news/2016/May/14.05/300x225-2.2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143384" cy="310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4" name="Picture 6" descr="http://www.xn--c1adoj5aa.xn--p1ai/assets/cache/images/Photo_news/2016/May/14.05/300x225-6.2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7167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387603"/>
            <a:ext cx="8715436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ГОРНОЕ ДЕЛО – НАША ПРОФЕССИЯ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xn--c1adoj5aa.xn--p1ai/assets/cache/images/Photo_news/2016/June/30.06/300x225-3.2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xn--c1adoj5aa.xn--p1ai/assets/cache/images/Photo_news/2016/June/30.06/300x225-7.2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14338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O:\Фото\2016 год\Новая Папка\IMG_5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14554"/>
            <a:ext cx="2667003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980728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Губернаторский прием «Рабочая смена Кузбасса-2016»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277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571876"/>
            <a:ext cx="592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14282" y="2387603"/>
            <a:ext cx="8715436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ГОРНОЕ ДЕЛО – НАША ПРОФЕССИЯ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154</Words>
  <Application>Microsoft Office PowerPoint</Application>
  <PresentationFormat>Экран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ГОРНОЕ ДЕЛО – НАША ПРОФЕССИЯ</vt:lpstr>
      <vt:lpstr>ГОРНОЕ ДЕЛО – НАША ПРОФЕССИЯ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Smirnova</dc:creator>
  <cp:lastModifiedBy>Kazakov</cp:lastModifiedBy>
  <cp:revision>33</cp:revision>
  <dcterms:created xsi:type="dcterms:W3CDTF">2014-08-29T04:42:42Z</dcterms:created>
  <dcterms:modified xsi:type="dcterms:W3CDTF">2016-09-27T08:04:50Z</dcterms:modified>
</cp:coreProperties>
</file>