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71" r:id="rId13"/>
    <p:sldId id="272" r:id="rId14"/>
    <p:sldId id="273" r:id="rId15"/>
    <p:sldId id="270" r:id="rId16"/>
    <p:sldId id="268" r:id="rId17"/>
    <p:sldId id="274" r:id="rId18"/>
    <p:sldId id="26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89BF-C0E7-41EA-806E-1949A88F93B6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72B6-847C-4AD7-977D-06E920E0B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89BF-C0E7-41EA-806E-1949A88F93B6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72B6-847C-4AD7-977D-06E920E0B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89BF-C0E7-41EA-806E-1949A88F93B6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72B6-847C-4AD7-977D-06E920E0B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89BF-C0E7-41EA-806E-1949A88F93B6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72B6-847C-4AD7-977D-06E920E0B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89BF-C0E7-41EA-806E-1949A88F93B6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72B6-847C-4AD7-977D-06E920E0B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89BF-C0E7-41EA-806E-1949A88F93B6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72B6-847C-4AD7-977D-06E920E0B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89BF-C0E7-41EA-806E-1949A88F93B6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72B6-847C-4AD7-977D-06E920E0B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89BF-C0E7-41EA-806E-1949A88F93B6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72B6-847C-4AD7-977D-06E920E0B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89BF-C0E7-41EA-806E-1949A88F93B6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72B6-847C-4AD7-977D-06E920E0B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89BF-C0E7-41EA-806E-1949A88F93B6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72B6-847C-4AD7-977D-06E920E0B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89BF-C0E7-41EA-806E-1949A88F93B6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72B6-847C-4AD7-977D-06E920E0B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B89BF-C0E7-41EA-806E-1949A88F93B6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472B6-847C-4AD7-977D-06E920E0B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572560" cy="6357981"/>
          </a:xfrm>
          <a:noFill/>
        </p:spPr>
        <p:txBody>
          <a:bodyPr>
            <a:noAutofit/>
          </a:bodyPr>
          <a:lstStyle/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ДОКЛАД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500" dirty="0">
                <a:latin typeface="Times New Roman" pitchFamily="18" charset="0"/>
                <a:cs typeface="Times New Roman" pitchFamily="18" charset="0"/>
              </a:rPr>
            </a:b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«Государственное профессиональное образовательное учреждение «Профессиональный колледж г. Новокузнецка» как базовая профессиональная образовательная организация, обеспечивающая поддержку региональной системы инклюзивного профессионального образования инвалидов и лиц с ОВЗ»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Директор ГПОУ Профессиональный колледж 					г.Новокузнецка Кучерявенко Т.А.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000792"/>
          </a:xfrm>
        </p:spPr>
        <p:txBody>
          <a:bodyPr/>
          <a:lstStyle/>
          <a:p>
            <a:pPr marL="0" indent="45720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квалификации, профессиональная переподготовка и проведение стажировок педагогических и управленческих кадров по инклюзивной образовательной деятельности (68% на сегодняшний момент, остальные 32% - до 01 января 2017 года).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000792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Центр инклюзивного образования на базе ГПОУ «Профессиональный колледж г.Новокузнецка».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1714488"/>
            <a:ext cx="471490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Центр инклюзивного образования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3857628"/>
            <a:ext cx="2643206" cy="2071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Отдел инклюзивного образования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86116" y="3857628"/>
            <a:ext cx="2643206" cy="2071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Отдел электронного обучения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дистанционных технологий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86512" y="3857628"/>
            <a:ext cx="2643206" cy="2071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Учебно-методический отдел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571604" y="3285330"/>
            <a:ext cx="6072230" cy="1588"/>
          </a:xfrm>
          <a:prstGeom prst="line">
            <a:avLst/>
          </a:prstGeom>
          <a:ln w="635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1285852" y="3571876"/>
            <a:ext cx="571504" cy="1588"/>
          </a:xfrm>
          <a:prstGeom prst="line">
            <a:avLst/>
          </a:prstGeom>
          <a:ln w="63500" cmpd="sng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7287041" y="3571479"/>
            <a:ext cx="571504" cy="794"/>
          </a:xfrm>
          <a:prstGeom prst="line">
            <a:avLst/>
          </a:prstGeom>
          <a:ln w="63500" cmpd="sng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4286248" y="3571876"/>
            <a:ext cx="571504" cy="1588"/>
          </a:xfrm>
          <a:prstGeom prst="line">
            <a:avLst/>
          </a:prstGeom>
          <a:ln w="63500" cmpd="sng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4" idx="2"/>
          </p:cNvCxnSpPr>
          <p:nvPr/>
        </p:nvCxnSpPr>
        <p:spPr>
          <a:xfrm rot="5400000">
            <a:off x="4250529" y="2964653"/>
            <a:ext cx="642942" cy="1588"/>
          </a:xfrm>
          <a:prstGeom prst="line">
            <a:avLst/>
          </a:prstGeom>
          <a:ln w="63500" cmpd="sng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000792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14290"/>
            <a:ext cx="871543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Отдел инклюзивного образования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5720" y="1142984"/>
            <a:ext cx="857256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организационно-педагогическое сопровождение обучающихся с инвалидностью и ОВЗ;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психолого-педагогическое сопровождение обучающихся с инвалидностью и ОВЗ;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социальное сопровождение обучающихся с инвалидностью и ОВЗ;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профилактически-оздоровительное сопровождение обучающихся с инвалидностью и ОВЗ;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консультационное сопровождение обучающихся с инвалидностью и ОВЗ приглашенными специалистами в области специальной педагогики;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создание условий для развития потенциальных способностей обучающихся с инвалидностью и ОВЗ.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000792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214290"/>
            <a:ext cx="871543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Отдел электронного обучения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 дистанционных технологий</a:t>
            </a: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14282" y="1285860"/>
            <a:ext cx="871543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создание и поддержка технической базы для организации электронного и дистанционного обучения;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разработка электронных учебно-методических комплексов для обучающихся с инвалидностью и ОВЗ;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организация сетевого взаимодействия с образовательными организациями, осуществляющими обучение инвалидов и лиц с ОВЗ;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организация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общения между участниками образовательного процесса;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обеспечение обучающимся с инвалидностью и ОВЗ доступа к электронным образовательным ресурсам.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000792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214290"/>
            <a:ext cx="864399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Учебно-методический отдел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282" y="1357298"/>
            <a:ext cx="864399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создание учебно-методических условий для полноценного обучения инвалидов и лиц с ОВЗ (индивидуальные учебные планы, программы);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разработка специальных технологий профессионального образования;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разработка адаптированного учебно-методического обеспечения;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методическое сопровождение подготовки к конкурсам профессионального мастерства по стандартам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Abilympic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Russia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организация повышения квалификации педагогов по работе в условиях инклюзивного образования;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обмен опытом по организации инклюзивного среднего профессионального образования.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00079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 центра инклюзивного образования: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организация инклюзивного образования;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организационно-методическое и координационное сопровождение системы инклюзивного профессионального образования.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FontTx/>
              <a:buChar char="-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000792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Требования БПОО:</a:t>
            </a:r>
          </a:p>
          <a:p>
            <a:pPr marL="0" indent="457200" algn="just">
              <a:spcBef>
                <a:spcPts val="0"/>
              </a:spcBef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Наличие экспериментальной и инновационной базы;</a:t>
            </a:r>
          </a:p>
          <a:p>
            <a:pPr marL="0" indent="457200" algn="just">
              <a:spcBef>
                <a:spcPts val="0"/>
              </a:spcBef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Наличие развитой учебно-материальной базы;</a:t>
            </a:r>
          </a:p>
          <a:p>
            <a:pPr marL="0" indent="457200" algn="just">
              <a:spcBef>
                <a:spcPts val="0"/>
              </a:spcBef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Высокий уровень методического сопровождения реализации инклюзивного профессионального образования;</a:t>
            </a:r>
          </a:p>
          <a:p>
            <a:pPr marL="0" indent="457200" algn="just">
              <a:spcBef>
                <a:spcPts val="0"/>
              </a:spcBef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Высокий уровень квалификации и профессиональной компетентности педагогических и управленческих кадров;</a:t>
            </a:r>
          </a:p>
          <a:p>
            <a:pPr marL="0" indent="457200" algn="just">
              <a:spcBef>
                <a:spcPts val="0"/>
              </a:spcBef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Архитектурная, техническая и информационная «доступность» образовательной организации для различных категорий инвалидов;</a:t>
            </a:r>
          </a:p>
          <a:p>
            <a:pPr marL="0" indent="457200" algn="just">
              <a:spcBef>
                <a:spcPts val="0"/>
              </a:spcBef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Эффективная организация образовательного процесса;</a:t>
            </a:r>
          </a:p>
          <a:p>
            <a:pPr marL="0" indent="457200" algn="just">
              <a:spcBef>
                <a:spcPts val="0"/>
              </a:spcBef>
              <a:buFontTx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Наличие системы социального партнерства и сетевого взаимодействия с другими образовательными организациями, общественными организациями и предприятиями-заказчиками кадров.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000792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11-12 октября 2016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года на базе ГПОУ «Профессиональный колледж г. Новокузнецка» пройдет Региональный чемпионат «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Абилимпикс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Россия 2016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 по 7 компетенциям.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Приглашаем всех желающих посетить это мероприятие.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000792"/>
          </a:xfrm>
        </p:spPr>
        <p:txBody>
          <a:bodyPr>
            <a:noAutofit/>
          </a:bodyPr>
          <a:lstStyle/>
          <a:p>
            <a:pPr marL="0" indent="457200" algn="ctr">
              <a:spcBef>
                <a:spcPts val="0"/>
              </a:spcBef>
              <a:buNone/>
            </a:pPr>
            <a:endParaRPr lang="ru-RU" sz="4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ctr">
              <a:spcBef>
                <a:spcPts val="0"/>
              </a:spcBef>
              <a:buNone/>
            </a:pPr>
            <a:endParaRPr lang="ru-RU" sz="4500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ctr">
              <a:spcBef>
                <a:spcPts val="0"/>
              </a:spcBef>
              <a:buNone/>
            </a:pPr>
            <a:endParaRPr lang="ru-RU" sz="4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ctr">
              <a:spcBef>
                <a:spcPts val="0"/>
              </a:spcBef>
              <a:buNone/>
            </a:pP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5791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Федеральный закон от 04.05.2012 </a:t>
            </a:r>
          </a:p>
          <a:p>
            <a:pPr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№46-ФЗ</a:t>
            </a:r>
          </a:p>
          <a:p>
            <a:pPr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«О ратификации Конвенции о правах инвалидов» 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/>
          <a:lstStyle/>
          <a:p>
            <a:pPr marL="0" indent="450000" algn="just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Инклюзивное образование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представляет собой такую организацию процесса обучения, при которой все дети, независимо от их физических, психических, интеллектуальных, культурно-этнических, языковых и иных особенностей, включены в систему образования и обучаются вместе со своими сверстниками без инвалидности в одних образовательных организациях, которые учитывают их особые образовательные потребности и оказывают обучающимся необходимую поддержку.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/>
          <a:lstStyle/>
          <a:p>
            <a:pPr marL="0" indent="450000" algn="ctr">
              <a:spcBef>
                <a:spcPts val="0"/>
              </a:spcBef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0000" algn="ctr">
              <a:spcBef>
                <a:spcPts val="0"/>
              </a:spcBef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450000" algn="ctr">
              <a:spcBef>
                <a:spcPts val="0"/>
              </a:spcBef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0000" algn="ctr">
              <a:spcBef>
                <a:spcPts val="0"/>
              </a:spcBef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Анализ состояния профессионального образования лиц с ОВЗ в Кемеровской области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858312" cy="6000792"/>
          </a:xfrm>
        </p:spPr>
        <p:txBody>
          <a:bodyPr/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 данным мониторинга 2015-2016 учебного года в 52 из 68 профессиональных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образовательных организациях обучается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331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человек: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0000">
              <a:spcBef>
                <a:spcPts val="0"/>
              </a:spcBef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15 –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нарушение зрения;</a:t>
            </a:r>
          </a:p>
          <a:p>
            <a:pPr marL="0" indent="450000">
              <a:spcBef>
                <a:spcPts val="0"/>
              </a:spcBef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36 –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нарушение слуха;</a:t>
            </a:r>
          </a:p>
          <a:p>
            <a:pPr marL="0" indent="450000">
              <a:spcBef>
                <a:spcPts val="0"/>
              </a:spcBef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96 –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нарушение двигательной функции;</a:t>
            </a:r>
          </a:p>
          <a:p>
            <a:pPr marL="0" indent="450000">
              <a:spcBef>
                <a:spcPts val="0"/>
              </a:spcBef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184 –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иные категории.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858312" cy="6000792"/>
          </a:xfrm>
        </p:spPr>
        <p:txBody>
          <a:bodyPr/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2016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-ом году по области окончили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2017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-ом году предполагается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1071546"/>
          <a:ext cx="6096000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9 класс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11 класс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878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215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(Новокузнецк)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(Новокузнецк)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71604" y="4429132"/>
          <a:ext cx="6096000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9 класс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11 класс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729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177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858312" cy="6000792"/>
          </a:xfrm>
        </p:spPr>
        <p:txBody>
          <a:bodyPr/>
          <a:lstStyle/>
          <a:p>
            <a:pPr marL="0" indent="45720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Кемеровской области в качестве БПОО работает ГПОУ «Профессиональный колледж г. Новокузнецка»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858312" cy="6000792"/>
          </a:xfrm>
        </p:spPr>
        <p:txBody>
          <a:bodyPr/>
          <a:lstStyle/>
          <a:p>
            <a:pPr marL="0" indent="45720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Колледж обеспечен необходимым комплектом программного обеспечения, адаптированного при необходимости для обучающихся инвалидов и обучающихся с ОВЗ.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858312" cy="6000792"/>
          </a:xfrm>
        </p:spPr>
        <p:txBody>
          <a:bodyPr/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Архитектурная доступность: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FontTx/>
              <a:buChar char="-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парковка, асфальтированные подъездные пути, пешеходные дорожки;</a:t>
            </a:r>
          </a:p>
          <a:p>
            <a:pPr marL="0" indent="457200" algn="just">
              <a:spcBef>
                <a:spcPts val="0"/>
              </a:spcBef>
              <a:buFontTx/>
              <a:buChar char="-"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еконструирована входная группа для доступа в зону оказания услуг;</a:t>
            </a:r>
          </a:p>
          <a:p>
            <a:pPr marL="0" indent="457200" algn="just">
              <a:spcBef>
                <a:spcPts val="0"/>
              </a:spcBef>
              <a:buFontTx/>
              <a:buChar char="-"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еконструированы санитарно-бытовые помещения и пути движения внутри здания;</a:t>
            </a:r>
          </a:p>
          <a:p>
            <a:pPr marL="0" indent="457200" algn="just">
              <a:spcBef>
                <a:spcPts val="0"/>
              </a:spcBef>
              <a:buFontTx/>
              <a:buChar char="-"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становлены средства информатизации и телекоммуникации.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614</Words>
  <Application>Microsoft Office PowerPoint</Application>
  <PresentationFormat>Экран (4:3)</PresentationFormat>
  <Paragraphs>121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 ДОКЛАД  «Государственное профессиональное образовательное учреждение «Профессиональный колледж г. Новокузнецка» как базовая профессиональная образовательная организация, обеспечивающая поддержку региональной системы инклюзивного профессионального образования инвалидов и лиц с ОВЗ»     Директор ГПОУ Профессиональный колледж      г.Новокузнецка Кучерявенко Т.А.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 «Государственное профессиональное образовательное учреждение «Профессиональный колледж г. Новокузнецка» как базовая профессиональная образовательная организация, обеспечивающая поддержку региональной системы инклюзивного профессионального образования инвалидов и лиц с ОВЗ»     Директор ГПОУ Профессиональный колледж      г.Новокузнецка Кучерявенко Т.А.</dc:title>
  <dc:creator>vlad</dc:creator>
  <cp:lastModifiedBy>vlad</cp:lastModifiedBy>
  <cp:revision>12</cp:revision>
  <dcterms:created xsi:type="dcterms:W3CDTF">2016-09-23T06:37:56Z</dcterms:created>
  <dcterms:modified xsi:type="dcterms:W3CDTF">2016-09-26T01:35:05Z</dcterms:modified>
</cp:coreProperties>
</file>