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298" r:id="rId2"/>
    <p:sldId id="287" r:id="rId3"/>
    <p:sldId id="312" r:id="rId4"/>
    <p:sldId id="313" r:id="rId5"/>
    <p:sldId id="292" r:id="rId6"/>
    <p:sldId id="314" r:id="rId7"/>
    <p:sldId id="315" r:id="rId8"/>
    <p:sldId id="293" r:id="rId9"/>
    <p:sldId id="316" r:id="rId10"/>
    <p:sldId id="306" r:id="rId11"/>
    <p:sldId id="307" r:id="rId12"/>
    <p:sldId id="288" r:id="rId13"/>
    <p:sldId id="317" r:id="rId14"/>
    <p:sldId id="318" r:id="rId15"/>
    <p:sldId id="319" r:id="rId16"/>
    <p:sldId id="297" r:id="rId17"/>
    <p:sldId id="295" r:id="rId18"/>
    <p:sldId id="296" r:id="rId19"/>
    <p:sldId id="290" r:id="rId20"/>
    <p:sldId id="308" r:id="rId21"/>
    <p:sldId id="322" r:id="rId22"/>
    <p:sldId id="291" r:id="rId23"/>
    <p:sldId id="309" r:id="rId24"/>
    <p:sldId id="321" r:id="rId25"/>
    <p:sldId id="323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711CB0"/>
    <a:srgbClr val="555799"/>
    <a:srgbClr val="B8C5EA"/>
    <a:srgbClr val="6A86D4"/>
    <a:srgbClr val="DBE2F5"/>
    <a:srgbClr val="8056E8"/>
    <a:srgbClr val="9D77FD"/>
    <a:srgbClr val="2AA9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762" autoAdjust="0"/>
  </p:normalViewPr>
  <p:slideViewPr>
    <p:cSldViewPr>
      <p:cViewPr>
        <p:scale>
          <a:sx n="100" d="100"/>
          <a:sy n="100" d="100"/>
        </p:scale>
        <p:origin x="-186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F2A59-33CB-45EF-B23D-8417678417B7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85274-9656-4738-8E67-6B0EDE675A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85274-9656-4738-8E67-6B0EDE675A6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1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8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7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3" y="274643"/>
            <a:ext cx="6019799" cy="58515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6"/>
            <a:ext cx="7772400" cy="1362074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6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62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925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887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85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81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77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73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70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3"/>
            <a:ext cx="4038600" cy="452596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3" y="1600203"/>
            <a:ext cx="4038600" cy="452596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626" indent="0">
              <a:buNone/>
              <a:defRPr sz="3000" b="1"/>
            </a:lvl2pPr>
            <a:lvl3pPr marL="1359253" indent="0">
              <a:buNone/>
              <a:defRPr sz="2700" b="1"/>
            </a:lvl3pPr>
            <a:lvl4pPr marL="2038879" indent="0">
              <a:buNone/>
              <a:defRPr sz="2400" b="1"/>
            </a:lvl4pPr>
            <a:lvl5pPr marL="2718507" indent="0">
              <a:buNone/>
              <a:defRPr sz="2400" b="1"/>
            </a:lvl5pPr>
            <a:lvl6pPr marL="3398132" indent="0">
              <a:buNone/>
              <a:defRPr sz="2400" b="1"/>
            </a:lvl6pPr>
            <a:lvl7pPr marL="4077760" indent="0">
              <a:buNone/>
              <a:defRPr sz="2400" b="1"/>
            </a:lvl7pPr>
            <a:lvl8pPr marL="4757386" indent="0">
              <a:buNone/>
              <a:defRPr sz="2400" b="1"/>
            </a:lvl8pPr>
            <a:lvl9pPr marL="5437013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6"/>
            <a:ext cx="4041776" cy="63976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626" indent="0">
              <a:buNone/>
              <a:defRPr sz="3000" b="1"/>
            </a:lvl2pPr>
            <a:lvl3pPr marL="1359253" indent="0">
              <a:buNone/>
              <a:defRPr sz="2700" b="1"/>
            </a:lvl3pPr>
            <a:lvl4pPr marL="2038879" indent="0">
              <a:buNone/>
              <a:defRPr sz="2400" b="1"/>
            </a:lvl4pPr>
            <a:lvl5pPr marL="2718507" indent="0">
              <a:buNone/>
              <a:defRPr sz="2400" b="1"/>
            </a:lvl5pPr>
            <a:lvl6pPr marL="3398132" indent="0">
              <a:buNone/>
              <a:defRPr sz="2400" b="1"/>
            </a:lvl6pPr>
            <a:lvl7pPr marL="4077760" indent="0">
              <a:buNone/>
              <a:defRPr sz="2400" b="1"/>
            </a:lvl7pPr>
            <a:lvl8pPr marL="4757386" indent="0">
              <a:buNone/>
              <a:defRPr sz="2400" b="1"/>
            </a:lvl8pPr>
            <a:lvl9pPr marL="5437013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8"/>
            <a:ext cx="4041776" cy="395128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1"/>
          </a:xfrm>
        </p:spPr>
        <p:txBody>
          <a:bodyPr/>
          <a:lstStyle>
            <a:lvl1pPr marL="0" indent="0">
              <a:buNone/>
              <a:defRPr sz="2100"/>
            </a:lvl1pPr>
            <a:lvl2pPr marL="679626" indent="0">
              <a:buNone/>
              <a:defRPr sz="1800"/>
            </a:lvl2pPr>
            <a:lvl3pPr marL="1359253" indent="0">
              <a:buNone/>
              <a:defRPr sz="1500"/>
            </a:lvl3pPr>
            <a:lvl4pPr marL="2038879" indent="0">
              <a:buNone/>
              <a:defRPr sz="1300"/>
            </a:lvl4pPr>
            <a:lvl5pPr marL="2718507" indent="0">
              <a:buNone/>
              <a:defRPr sz="1300"/>
            </a:lvl5pPr>
            <a:lvl6pPr marL="3398132" indent="0">
              <a:buNone/>
              <a:defRPr sz="1300"/>
            </a:lvl6pPr>
            <a:lvl7pPr marL="4077760" indent="0">
              <a:buNone/>
              <a:defRPr sz="1300"/>
            </a:lvl7pPr>
            <a:lvl8pPr marL="4757386" indent="0">
              <a:buNone/>
              <a:defRPr sz="1300"/>
            </a:lvl8pPr>
            <a:lvl9pPr marL="543701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9"/>
            <a:ext cx="5486400" cy="4114800"/>
          </a:xfrm>
        </p:spPr>
        <p:txBody>
          <a:bodyPr/>
          <a:lstStyle>
            <a:lvl1pPr marL="0" indent="0">
              <a:buNone/>
              <a:defRPr sz="4800"/>
            </a:lvl1pPr>
            <a:lvl2pPr marL="679626" indent="0">
              <a:buNone/>
              <a:defRPr sz="4200"/>
            </a:lvl2pPr>
            <a:lvl3pPr marL="1359253" indent="0">
              <a:buNone/>
              <a:defRPr sz="3600"/>
            </a:lvl3pPr>
            <a:lvl4pPr marL="2038879" indent="0">
              <a:buNone/>
              <a:defRPr sz="3000"/>
            </a:lvl4pPr>
            <a:lvl5pPr marL="2718507" indent="0">
              <a:buNone/>
              <a:defRPr sz="3000"/>
            </a:lvl5pPr>
            <a:lvl6pPr marL="3398132" indent="0">
              <a:buNone/>
              <a:defRPr sz="3000"/>
            </a:lvl6pPr>
            <a:lvl7pPr marL="4077760" indent="0">
              <a:buNone/>
              <a:defRPr sz="3000"/>
            </a:lvl7pPr>
            <a:lvl8pPr marL="4757386" indent="0">
              <a:buNone/>
              <a:defRPr sz="3000"/>
            </a:lvl8pPr>
            <a:lvl9pPr marL="5437013" indent="0">
              <a:buNone/>
              <a:defRPr sz="3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1"/>
          </a:xfrm>
        </p:spPr>
        <p:txBody>
          <a:bodyPr/>
          <a:lstStyle>
            <a:lvl1pPr marL="0" indent="0">
              <a:buNone/>
              <a:defRPr sz="2100"/>
            </a:lvl1pPr>
            <a:lvl2pPr marL="679626" indent="0">
              <a:buNone/>
              <a:defRPr sz="1800"/>
            </a:lvl2pPr>
            <a:lvl3pPr marL="1359253" indent="0">
              <a:buNone/>
              <a:defRPr sz="1500"/>
            </a:lvl3pPr>
            <a:lvl4pPr marL="2038879" indent="0">
              <a:buNone/>
              <a:defRPr sz="1300"/>
            </a:lvl4pPr>
            <a:lvl5pPr marL="2718507" indent="0">
              <a:buNone/>
              <a:defRPr sz="1300"/>
            </a:lvl5pPr>
            <a:lvl6pPr marL="3398132" indent="0">
              <a:buNone/>
              <a:defRPr sz="1300"/>
            </a:lvl6pPr>
            <a:lvl7pPr marL="4077760" indent="0">
              <a:buNone/>
              <a:defRPr sz="1300"/>
            </a:lvl7pPr>
            <a:lvl8pPr marL="4757386" indent="0">
              <a:buNone/>
              <a:defRPr sz="1300"/>
            </a:lvl8pPr>
            <a:lvl9pPr marL="543701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41"/>
            <a:ext cx="8229600" cy="1142999"/>
          </a:xfrm>
          <a:prstGeom prst="rect">
            <a:avLst/>
          </a:prstGeom>
        </p:spPr>
        <p:txBody>
          <a:bodyPr vert="horz" lIns="135925" tIns="67962" rIns="135925" bIns="6796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03"/>
            <a:ext cx="8229600" cy="4525964"/>
          </a:xfrm>
          <a:prstGeom prst="rect">
            <a:avLst/>
          </a:prstGeom>
        </p:spPr>
        <p:txBody>
          <a:bodyPr vert="horz" lIns="135925" tIns="67962" rIns="135925" bIns="679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1" cy="365127"/>
          </a:xfrm>
          <a:prstGeom prst="rect">
            <a:avLst/>
          </a:prstGeom>
        </p:spPr>
        <p:txBody>
          <a:bodyPr vert="horz" lIns="135925" tIns="67962" rIns="135925" bIns="67962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2"/>
            <a:ext cx="2895600" cy="365127"/>
          </a:xfrm>
          <a:prstGeom prst="rect">
            <a:avLst/>
          </a:prstGeom>
        </p:spPr>
        <p:txBody>
          <a:bodyPr vert="horz" lIns="135925" tIns="67962" rIns="135925" bIns="67962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52"/>
            <a:ext cx="2133601" cy="365127"/>
          </a:xfrm>
          <a:prstGeom prst="rect">
            <a:avLst/>
          </a:prstGeom>
        </p:spPr>
        <p:txBody>
          <a:bodyPr vert="horz" lIns="135925" tIns="67962" rIns="135925" bIns="67962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1359253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721" indent="-509721" algn="l" defTabSz="135925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4394" indent="-424766" algn="l" defTabSz="1359253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9067" indent="-339814" algn="l" defTabSz="13592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8693" indent="-339814" algn="l" defTabSz="135925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8319" indent="-339814" algn="l" defTabSz="1359253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7946" indent="-339814" algn="l" defTabSz="135925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7572" indent="-339814" algn="l" defTabSz="135925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7199" indent="-339814" algn="l" defTabSz="135925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6825" indent="-339814" algn="l" defTabSz="135925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5925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626" algn="l" defTabSz="135925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253" algn="l" defTabSz="135925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8879" algn="l" defTabSz="135925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8507" algn="l" defTabSz="135925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8132" algn="l" defTabSz="135925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7760" algn="l" defTabSz="135925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7386" algn="l" defTabSz="135925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7013" algn="l" defTabSz="135925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229200"/>
            <a:ext cx="7772400" cy="1089304"/>
          </a:xfrm>
        </p:spPr>
        <p:txBody>
          <a:bodyPr>
            <a:normAutofit fontScale="90000"/>
          </a:bodyPr>
          <a:lstStyle/>
          <a:p>
            <a: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/>
            </a:r>
            <a:b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/>
            </a:r>
            <a:b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/>
            </a:r>
            <a:b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/>
            </a:r>
            <a:b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/>
            </a:r>
            <a:b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400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Рыбалкина Людмила Григорьевна,</a:t>
            </a:r>
            <a:br>
              <a:rPr lang="ru-RU" sz="2400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400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директор РУКМЦПСТВ «Карьера», СибГИУ</a:t>
            </a:r>
            <a:br>
              <a:rPr lang="ru-RU" sz="2400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/>
            </a:r>
            <a:b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/>
            </a:r>
            <a:b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/>
            </a:r>
            <a:br>
              <a:rPr lang="ru-RU" sz="2400" b="0" cap="none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772400" cy="3600400"/>
          </a:xfrm>
        </p:spPr>
        <p:txBody>
          <a:bodyPr>
            <a:noAutofit/>
          </a:bodyPr>
          <a:lstStyle/>
          <a:p>
            <a:pPr algn="ctr"/>
            <a:endParaRPr lang="ru-RU" sz="3200" b="1" dirty="0" smtClean="0">
              <a:ln w="0"/>
              <a:solidFill>
                <a:srgbClr val="000066"/>
              </a:solidFill>
              <a:effectLst/>
              <a:latin typeface="Arial Narrow" pitchFamily="34" charset="0"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ln w="0"/>
                <a:solidFill>
                  <a:srgbClr val="000066"/>
                </a:solidFill>
                <a:effectLst/>
                <a:latin typeface="Arial Narrow" pitchFamily="34" charset="0"/>
                <a:ea typeface="+mj-ea"/>
                <a:cs typeface="+mj-cs"/>
              </a:rPr>
              <a:t> «Содействие профессиональному развитию и трудоустройству студентов, выпускников – инвалидов и лиц с ограниченными возможностями здоровья: проблемы и пути решения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404664"/>
            <a:ext cx="2915816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6100" t="46199" r="67519" b="28167"/>
          <a:stretch>
            <a:fillRect/>
          </a:stretch>
        </p:blipFill>
        <p:spPr bwMode="auto">
          <a:xfrm>
            <a:off x="1403648" y="2275994"/>
            <a:ext cx="6912768" cy="37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404664"/>
            <a:ext cx="2915816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5706" t="67899" r="67519" b="8301"/>
          <a:stretch>
            <a:fillRect/>
          </a:stretch>
        </p:blipFill>
        <p:spPr bwMode="auto">
          <a:xfrm>
            <a:off x="1475656" y="2420888"/>
            <a:ext cx="64807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civilcontrol.ru/uploads/posts/2012-10/1350930585_solidar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276872"/>
            <a:ext cx="466718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civilcontrol.ru/uploads/posts/2012-10/1350930585_solidar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276872"/>
            <a:ext cx="466718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 инвалиды\image-11-03-16-07-50-11.jpeg"/>
          <p:cNvPicPr>
            <a:picLocks noChangeAspect="1" noChangeArrowheads="1"/>
          </p:cNvPicPr>
          <p:nvPr/>
        </p:nvPicPr>
        <p:blipFill>
          <a:blip r:embed="rId4" cstate="print"/>
          <a:srcRect b="12820"/>
          <a:stretch>
            <a:fillRect/>
          </a:stretch>
        </p:blipFill>
        <p:spPr bwMode="auto">
          <a:xfrm>
            <a:off x="1691680" y="1988840"/>
            <a:ext cx="5616623" cy="36724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5877272"/>
            <a:ext cx="593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Обучающий экспресс-курс «Твой путь к трудоустройству»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ото Акст\IMG_164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3034" t="11263"/>
          <a:stretch>
            <a:fillRect/>
          </a:stretch>
        </p:blipFill>
        <p:spPr bwMode="auto">
          <a:xfrm>
            <a:off x="4139952" y="2204864"/>
            <a:ext cx="4602021" cy="2952328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Акст\IMG_1635.JPG"/>
          <p:cNvPicPr>
            <a:picLocks noChangeAspect="1" noChangeArrowheads="1"/>
          </p:cNvPicPr>
          <p:nvPr/>
        </p:nvPicPr>
        <p:blipFill>
          <a:blip r:embed="rId5" cstate="print"/>
          <a:srcRect b="28460"/>
          <a:stretch>
            <a:fillRect/>
          </a:stretch>
        </p:blipFill>
        <p:spPr bwMode="auto">
          <a:xfrm>
            <a:off x="611560" y="2204864"/>
            <a:ext cx="2856820" cy="29523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544522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Семинар социальной направленности</a:t>
            </a:r>
          </a:p>
          <a:p>
            <a:pPr algn="ctr"/>
            <a:r>
              <a:rPr lang="ru-RU" dirty="0" smtClean="0"/>
              <a:t>«Особенности трудовых отношений с инвалидами»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 l="32380" t="19848" r="16460" b="20979"/>
          <a:stretch>
            <a:fillRect/>
          </a:stretch>
        </p:blipFill>
        <p:spPr bwMode="auto">
          <a:xfrm>
            <a:off x="1403648" y="1916832"/>
            <a:ext cx="64193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5479" r="8552" b="4110"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chukot.regiontrud.ru/MediaFiles/DownFile.ashx?fileId=44a20d0d-1a51-4e34-9da5-657eadf306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060848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forbes.ru/sites/default/files/imagecache/forbes2013_530_313/main/story/TASS_1041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073891"/>
            <a:ext cx="6767599" cy="399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404664"/>
            <a:ext cx="2915816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81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edu.debryansk.ru/bank/proekty/111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793970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O:\СКАНЫ\2016-03-21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387424"/>
            <a:ext cx="6336704" cy="879067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88840"/>
            <a:ext cx="34563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43808" y="530120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ВТОРОЙ НАЦИОНАЛЬНЫЙ ЧЕМПИОНАТ «АБИЛИМПИКС РОССИЯ»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73325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ln w="10541" cmpd="sng">
                  <a:solidFill>
                    <a:srgbClr val="000099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Информационный киоск </a:t>
            </a:r>
            <a:endParaRPr lang="ru-RU" sz="2800" b="1" dirty="0">
              <a:ln w="10541" cmpd="sng">
                <a:solidFill>
                  <a:srgbClr val="000099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Людмила\ФОТОРАБОТА ЦЗН\103D3000\DSC_5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060848"/>
            <a:ext cx="5036642" cy="3371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5733256"/>
            <a:ext cx="506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Собрание с ответственными за трудоустройство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выпускников на выпускающих кафедрах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фото собрание с отв 02.03.16\IMG_1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44824"/>
            <a:ext cx="5976664" cy="396044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7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933056"/>
            <a:ext cx="4427985" cy="2543944"/>
          </a:xfrm>
          <a:prstGeom prst="rect">
            <a:avLst/>
          </a:prstGeom>
        </p:spPr>
      </p:pic>
      <p:pic>
        <p:nvPicPr>
          <p:cNvPr id="8" name="Рисунок 7" descr="IMG_7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772816"/>
            <a:ext cx="4716016" cy="2999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91683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Региональный методический семинар «Поддержка студентов – инвалидов и лиц с ограниченными возможностями здоровья в системе содействия трудоустройству выпускников»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.jpeg"/>
          <p:cNvPicPr>
            <a:picLocks noChangeAspect="1"/>
          </p:cNvPicPr>
          <p:nvPr/>
        </p:nvPicPr>
        <p:blipFill>
          <a:blip r:embed="rId4" cstate="print"/>
          <a:srcRect l="5826" t="5901" r="3864" b="9051"/>
          <a:stretch>
            <a:fillRect/>
          </a:stretch>
        </p:blipFill>
        <p:spPr>
          <a:xfrm>
            <a:off x="0" y="0"/>
            <a:ext cx="4644008" cy="6453336"/>
          </a:xfrm>
          <a:prstGeom prst="rect">
            <a:avLst/>
          </a:prstGeom>
        </p:spPr>
      </p:pic>
      <p:pic>
        <p:nvPicPr>
          <p:cNvPr id="13" name="Рисунок 12" descr="2.jpeg"/>
          <p:cNvPicPr>
            <a:picLocks noChangeAspect="1"/>
          </p:cNvPicPr>
          <p:nvPr/>
        </p:nvPicPr>
        <p:blipFill>
          <a:blip r:embed="rId5" cstate="print"/>
          <a:srcRect l="7516" t="5901" b="9051"/>
          <a:stretch>
            <a:fillRect/>
          </a:stretch>
        </p:blipFill>
        <p:spPr>
          <a:xfrm>
            <a:off x="4572000" y="0"/>
            <a:ext cx="4572000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7504" y="404664"/>
            <a:ext cx="2843808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14096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b="1" dirty="0" smtClean="0">
                <a:ln w="10541" cmpd="sng">
                  <a:solidFill>
                    <a:srgbClr val="000099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6000" b="1" dirty="0" smtClean="0"/>
              <a:t>  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404664"/>
            <a:ext cx="2915816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fin-prog.ru/wp-content/uploads/2014/07/vdatcha-ipotetchnh-kreditov-dlya-invalid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741682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404664"/>
            <a:ext cx="2915816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O:\СКАНЫ\2016-03-22\001.jpg"/>
          <p:cNvPicPr>
            <a:picLocks noChangeAspect="1" noChangeArrowheads="1"/>
          </p:cNvPicPr>
          <p:nvPr/>
        </p:nvPicPr>
        <p:blipFill>
          <a:blip r:embed="rId5" cstate="print"/>
          <a:srcRect l="8022" r="3864" b="5901"/>
          <a:stretch>
            <a:fillRect/>
          </a:stretch>
        </p:blipFill>
        <p:spPr bwMode="auto">
          <a:xfrm>
            <a:off x="-127330" y="0"/>
            <a:ext cx="4699330" cy="6858000"/>
          </a:xfrm>
          <a:prstGeom prst="rect">
            <a:avLst/>
          </a:prstGeom>
          <a:noFill/>
        </p:spPr>
      </p:pic>
      <p:pic>
        <p:nvPicPr>
          <p:cNvPr id="1027" name="Picture 3" descr="O:\СКАНЫ\2016-03-22\002.jpg"/>
          <p:cNvPicPr>
            <a:picLocks noChangeAspect="1" noChangeArrowheads="1"/>
          </p:cNvPicPr>
          <p:nvPr/>
        </p:nvPicPr>
        <p:blipFill>
          <a:blip r:embed="rId6" cstate="print"/>
          <a:srcRect l="9986" t="2104" r="6392" b="5506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404664"/>
            <a:ext cx="2915816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neinvalid.ru/wp-content/uploads/2014/02/3223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784887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O:\СКАНЫ\2016-03-22\003.jpg"/>
          <p:cNvPicPr>
            <a:picLocks noChangeAspect="1" noChangeArrowheads="1"/>
          </p:cNvPicPr>
          <p:nvPr/>
        </p:nvPicPr>
        <p:blipFill>
          <a:blip r:embed="rId2" cstate="print"/>
          <a:srcRect t="5901" b="5901"/>
          <a:stretch>
            <a:fillRect/>
          </a:stretch>
        </p:blipFill>
        <p:spPr bwMode="auto">
          <a:xfrm>
            <a:off x="1691680" y="0"/>
            <a:ext cx="5605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404664"/>
            <a:ext cx="2915816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круглый стол по инв 26.10.15\IMG_1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3280808" cy="4392488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круглый стол по инв 26.10.15\IMG_1329.JPG"/>
          <p:cNvPicPr>
            <a:picLocks noChangeAspect="1" noChangeArrowheads="1"/>
          </p:cNvPicPr>
          <p:nvPr/>
        </p:nvPicPr>
        <p:blipFill>
          <a:blip r:embed="rId5" cstate="print"/>
          <a:srcRect b="14193"/>
          <a:stretch>
            <a:fillRect/>
          </a:stretch>
        </p:blipFill>
        <p:spPr bwMode="auto">
          <a:xfrm>
            <a:off x="3923928" y="1916832"/>
            <a:ext cx="4831191" cy="30963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11960" y="5229200"/>
            <a:ext cx="43836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Межвузовский  Круглый стол </a:t>
            </a:r>
          </a:p>
          <a:p>
            <a:pPr algn="ctr"/>
            <a:r>
              <a:rPr lang="ru-RU" sz="1600" b="1" dirty="0" smtClean="0"/>
              <a:t>«Содействие профессиональному развитию </a:t>
            </a:r>
          </a:p>
          <a:p>
            <a:pPr algn="ctr"/>
            <a:r>
              <a:rPr lang="ru-RU" sz="1600" b="1" dirty="0" smtClean="0"/>
              <a:t>и трудоустройству студентов-инвалидов и лиц </a:t>
            </a:r>
          </a:p>
          <a:p>
            <a:pPr algn="ctr"/>
            <a:r>
              <a:rPr lang="ru-RU" sz="1600" b="1" dirty="0" smtClean="0"/>
              <a:t>с ограниченными возможностями здоровья»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404664"/>
            <a:ext cx="2915816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premiagi.ru/uploads/initiative/m_daeacd4da024a96fe0115702e19b060324867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204864"/>
            <a:ext cx="5040560" cy="3251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 планирования карьеры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 учебный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консультационно-методический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профориентации и содействия</a:t>
            </a:r>
          </a:p>
          <a:p>
            <a:pPr algn="ctr"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трудоустройству выпускников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«Карьера»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C:\Users\Администратор\Desktop\Логотипы\3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404664"/>
            <a:ext cx="2915816" cy="5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39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O:\СКАНЫ\2016-03-22\004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-369848" y="0"/>
            <a:ext cx="9513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4">
      <a:dk1>
        <a:sysClr val="windowText" lastClr="000000"/>
      </a:dk1>
      <a:lt1>
        <a:srgbClr val="CBCB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2040</TotalTime>
  <Words>539</Words>
  <Application>Microsoft Office PowerPoint</Application>
  <PresentationFormat>Экран (4:3)</PresentationFormat>
  <Paragraphs>155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     Рыбалкина Людмила Григорьевна, директор РУКМЦПСТВ «Карьера», СибГИУ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191</cp:revision>
  <dcterms:created xsi:type="dcterms:W3CDTF">2014-07-09T03:51:38Z</dcterms:created>
  <dcterms:modified xsi:type="dcterms:W3CDTF">2016-09-27T06:11:10Z</dcterms:modified>
</cp:coreProperties>
</file>