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2" r:id="rId9"/>
    <p:sldId id="267" r:id="rId10"/>
    <p:sldId id="268" r:id="rId11"/>
    <p:sldId id="261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F9E4-BE54-4664-9475-99318DD74329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FA4F-C4EF-4956-88FD-EA92709C66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24328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толерантной среды в образовательных организациях, реализующих инклюзивное образование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3886200"/>
            <a:ext cx="4286280" cy="2686072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Дубинкина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Елена Александровна, методист ГОО «Кузбасский РЦППМС», учитель-логопед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IMG_410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3116">
            <a:off x="577267" y="-349225"/>
            <a:ext cx="7118570" cy="7431981"/>
          </a:xfrm>
          <a:prstGeom prst="round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164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Перед включением ребенка с ОВЗ или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ребенка-инвалида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обучающие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семинары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для всех членов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коллектива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организации.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 этап: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толерантного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лицам с ОВЗ 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нормированных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 этап: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установление контакта между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куклой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детским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детский коллектив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включается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ОВЗ.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Творческих успехов!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40" name="Picture 4" descr="корабль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12875"/>
            <a:ext cx="8207375" cy="511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19 000 детей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ОВЗ: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ТНР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- 64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ЗПР - 13 %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мственная отсталость- 12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нарушения зрения – 7 %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НОДА - 2 %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 - 1 %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нарушения слуха – 1 %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«Доступная среда» участвуют 164 общеобразовательные организации. Согласно ст. 79 ФЗ - 273 «Об образовании» «дети с ОВЗ могут обучаться как в отдельных классах, так и совместно со сверстниками», поэтому в 134 школах региона реализуется инклюзивное образование.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Особое внимание к интересам и потребностям ребенка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участия всех детей в учебном процессе и развития навыков каждого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Содействие взаимопониманию между детьми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педагогическими работниками на практике своих профессиональных знаний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благоприятных условий для работы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МАДОУ № 13 г.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Томска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(3822)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62‑82-81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(3822)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62‑82-82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ubinkina\Desktop\фото\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71688"/>
            <a:ext cx="7200800" cy="495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Министерство образования и науки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ФГБОУ «Томский государственный педагогический университет»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ПЕДАГОГИЧЕСКИЙ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ФАКУЛЬТЕТ</a:t>
            </a:r>
          </a:p>
          <a:p>
            <a:pPr algn="ctr">
              <a:buFontTx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634057 г. Томск</a:t>
            </a:r>
          </a:p>
          <a:p>
            <a:pPr algn="ctr">
              <a:buFontTx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ул. К.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Ильмера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15/1</a:t>
            </a:r>
          </a:p>
          <a:p>
            <a:pPr algn="ctr">
              <a:buFontTx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тел. 31-12-45</a:t>
            </a:r>
          </a:p>
          <a:p>
            <a:pPr algn="ctr">
              <a:buFontTx/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ubinkina\Desktop\фото\35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776864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dubinkina\Desktop\фото\86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4249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IMG_410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814078">
            <a:off x="-195134" y="53256"/>
            <a:ext cx="9205912" cy="6980245"/>
          </a:xfrm>
          <a:prstGeom prst="roundRect">
            <a:avLst/>
          </a:prstGeom>
          <a:ln w="38100">
            <a:solidFill>
              <a:srgbClr val="0000FF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59817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187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Формирование толерантной среды в образовательных организациях, реализующих инклюзивное образование</vt:lpstr>
      <vt:lpstr>Презентация PowerPoint</vt:lpstr>
      <vt:lpstr>Презентация PowerPoint</vt:lpstr>
      <vt:lpstr>Презентация PowerPoint</vt:lpstr>
      <vt:lpstr>МАДОУ № 13 г. Томска 8 (3822) 62‑82-81 8 (3822) 62‑82-82</vt:lpstr>
      <vt:lpstr>Министерство образования и науки ФГБОУ «Томский государственный педагогический университет»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Творческих успехов!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толерантной среды в образовательных организациях, реализующих инклюзивное образование</dc:title>
  <dc:creator>ЦДиК</dc:creator>
  <cp:lastModifiedBy>Елена А. Дубинкина</cp:lastModifiedBy>
  <cp:revision>6</cp:revision>
  <dcterms:created xsi:type="dcterms:W3CDTF">2018-04-19T15:06:38Z</dcterms:created>
  <dcterms:modified xsi:type="dcterms:W3CDTF">2018-04-20T01:54:32Z</dcterms:modified>
</cp:coreProperties>
</file>