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81" r:id="rId6"/>
    <p:sldId id="270" r:id="rId7"/>
    <p:sldId id="271" r:id="rId8"/>
    <p:sldId id="272" r:id="rId9"/>
    <p:sldId id="273" r:id="rId10"/>
    <p:sldId id="265" r:id="rId11"/>
    <p:sldId id="266" r:id="rId12"/>
    <p:sldId id="269" r:id="rId13"/>
    <p:sldId id="268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64" r:id="rId22"/>
    <p:sldId id="282" r:id="rId23"/>
    <p:sldId id="284" r:id="rId24"/>
    <p:sldId id="285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769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944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B106E36-FD25-4E2D-B0AA-010F637433A0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286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B106E36-FD25-4E2D-B0AA-010F637433A0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04905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B106E36-FD25-4E2D-B0AA-010F637433A0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6583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959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9203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3262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B106E36-FD25-4E2D-B0AA-010F637433A0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622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075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B106E36-FD25-4E2D-B0AA-010F637433A0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112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35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676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087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96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55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22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8632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kuzbass2023" TargetMode="External"/><Relationship Id="rId2" Type="http://schemas.openxmlformats.org/officeDocument/2006/relationships/hyperlink" Target="https://kuzbass-2023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hyperlink" Target="https://t.me/ChildrenofAsia2023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Международные спортивные игры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7200" dirty="0" smtClean="0"/>
              <a:t>  «Дети Азии» 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4360" y="476672"/>
            <a:ext cx="7955280" cy="578696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      Летние международные </a:t>
            </a:r>
            <a:r>
              <a:rPr lang="ru-RU" dirty="0"/>
              <a:t>спортивные игры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«</a:t>
            </a:r>
            <a:r>
              <a:rPr lang="ru-RU" dirty="0"/>
              <a:t>Дети Азии» проводятся каждые четыре </a:t>
            </a:r>
            <a:r>
              <a:rPr lang="ru-RU" dirty="0" smtClean="0"/>
              <a:t>года.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/>
              <a:t>Первые зимние Международные спортивные игры «Дети Азии» прошли в 2019 году в Южно-Сахалинске.</a:t>
            </a:r>
          </a:p>
          <a:p>
            <a:pPr marL="0" indent="0">
              <a:buNone/>
            </a:pPr>
            <a:r>
              <a:rPr lang="ru-RU" dirty="0" smtClean="0"/>
              <a:t>Вторые </a:t>
            </a:r>
            <a:r>
              <a:rPr lang="ru-RU" dirty="0"/>
              <a:t>Международные спортивные Игры «Дети Азии» пройдут с 23 февраля по 5 марта 2023 года в Кузбассе.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370156"/>
            <a:ext cx="4681728" cy="3121152"/>
          </a:xfrm>
          <a:prstGeom prst="rect">
            <a:avLst/>
          </a:prstGeom>
        </p:spPr>
      </p:pic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>
          <a:xfrm>
            <a:off x="683568" y="5805264"/>
            <a:ext cx="194421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вопрос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11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4360" y="908720"/>
            <a:ext cx="7955280" cy="5354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Сколько летних игр «Дети Азии» было за всю историю существования игр?</a:t>
            </a:r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endParaRPr lang="ru-RU" sz="2800" dirty="0"/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1058415" y="2924944"/>
            <a:ext cx="2304256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пять</a:t>
            </a:r>
            <a:endParaRPr lang="ru-RU" dirty="0"/>
          </a:p>
        </p:txBody>
      </p:sp>
      <p:sp>
        <p:nvSpPr>
          <p:cNvPr id="6" name="Скругленный прямоугольник 5">
            <a:hlinkClick r:id="rId2" action="ppaction://hlinksldjump"/>
          </p:cNvPr>
          <p:cNvSpPr/>
          <p:nvPr/>
        </p:nvSpPr>
        <p:spPr>
          <a:xfrm>
            <a:off x="5868144" y="2996952"/>
            <a:ext cx="2304256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шесть</a:t>
            </a:r>
            <a:endParaRPr lang="ru-RU" dirty="0"/>
          </a:p>
        </p:txBody>
      </p:sp>
      <p:sp>
        <p:nvSpPr>
          <p:cNvPr id="7" name="Скругленный прямоугольник 6">
            <a:hlinkClick r:id="rId3" action="ppaction://hlinksldjump"/>
          </p:cNvPr>
          <p:cNvSpPr/>
          <p:nvPr/>
        </p:nvSpPr>
        <p:spPr>
          <a:xfrm>
            <a:off x="3333665" y="4797152"/>
            <a:ext cx="2376264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семь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428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7955280" cy="4069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i="1" dirty="0" smtClean="0"/>
              <a:t>                               Подсказка </a:t>
            </a:r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r>
              <a:rPr lang="ru-RU" sz="3200" dirty="0" smtClean="0"/>
              <a:t>Первые спортивные игры «Дети Азии» состоялись в 1996 году.</a:t>
            </a:r>
            <a:endParaRPr lang="ru-RU" sz="3200" dirty="0"/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6228184" y="5517232"/>
            <a:ext cx="219464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940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41638" y="2967335"/>
            <a:ext cx="40607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МОЛОДЕЦ!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584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4360" y="548680"/>
            <a:ext cx="6209888" cy="6043736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Талисманом IV Международных спортивных игр «Дети Азии» выбран мамонтёнок с факелом в правой </a:t>
            </a:r>
            <a:r>
              <a:rPr lang="ru-RU" dirty="0" smtClean="0"/>
              <a:t>лапе.</a:t>
            </a:r>
          </a:p>
          <a:p>
            <a:r>
              <a:rPr lang="ru-RU" dirty="0" smtClean="0"/>
              <a:t>Талисманом </a:t>
            </a:r>
            <a:r>
              <a:rPr lang="ru-RU" dirty="0"/>
              <a:t>VI </a:t>
            </a:r>
            <a:r>
              <a:rPr lang="ru-RU" dirty="0" smtClean="0"/>
              <a:t>игр </a:t>
            </a:r>
            <a:r>
              <a:rPr lang="ru-RU" dirty="0"/>
              <a:t>«Дети Азии» стал проект дизайнера из Якутска «Жеребёнок. Мамонтёнок. Оленёнок</a:t>
            </a:r>
            <a:r>
              <a:rPr lang="ru-RU" dirty="0" smtClean="0"/>
              <a:t>».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Тигр </a:t>
            </a:r>
            <a:r>
              <a:rPr lang="ru-RU" dirty="0"/>
              <a:t>и леопард  </a:t>
            </a:r>
            <a:r>
              <a:rPr lang="ru-RU" dirty="0" smtClean="0"/>
              <a:t>стали талисманами </a:t>
            </a:r>
            <a:r>
              <a:rPr lang="ru-RU" dirty="0"/>
              <a:t>VII Международных спортивных игр «Дети Азии</a:t>
            </a:r>
            <a:r>
              <a:rPr lang="ru-RU" dirty="0" smtClean="0"/>
              <a:t>»</a:t>
            </a:r>
          </a:p>
          <a:p>
            <a:r>
              <a:rPr lang="ru-RU" dirty="0"/>
              <a:t>Рысенок- талисман  II зимних Международных спортивных игр  «Дети Азии</a:t>
            </a:r>
            <a:r>
              <a:rPr lang="ru-RU" dirty="0" smtClean="0"/>
              <a:t>».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332656"/>
            <a:ext cx="1495425" cy="27622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388896"/>
            <a:ext cx="2908920" cy="19392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728" y="2388896"/>
            <a:ext cx="2702762" cy="177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243536"/>
            <a:ext cx="2348880" cy="2348880"/>
          </a:xfrm>
          <a:prstGeom prst="rect">
            <a:avLst/>
          </a:prstGeom>
        </p:spPr>
      </p:pic>
      <p:sp>
        <p:nvSpPr>
          <p:cNvPr id="9" name="Скругленный прямоугольник 8">
            <a:hlinkClick r:id="rId6" action="ppaction://hlinksldjump"/>
          </p:cNvPr>
          <p:cNvSpPr/>
          <p:nvPr/>
        </p:nvSpPr>
        <p:spPr>
          <a:xfrm>
            <a:off x="2764396" y="6237312"/>
            <a:ext cx="194421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вопрос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625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4360" y="908720"/>
            <a:ext cx="7955280" cy="5354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Какое животное является талисманом Международных спортивных игр </a:t>
            </a:r>
          </a:p>
          <a:p>
            <a:pPr marL="0" indent="0">
              <a:buNone/>
            </a:pPr>
            <a:r>
              <a:rPr lang="ru-RU" sz="2800" dirty="0" smtClean="0"/>
              <a:t>«Дети Азии» в Кузбассе?</a:t>
            </a:r>
          </a:p>
          <a:p>
            <a:pPr marL="0" indent="0">
              <a:buNone/>
            </a:pPr>
            <a:endParaRPr lang="ru-RU" sz="2800" dirty="0"/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1259632" y="3140968"/>
            <a:ext cx="1944216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тигренок</a:t>
            </a:r>
            <a:endParaRPr lang="ru-RU" dirty="0"/>
          </a:p>
        </p:txBody>
      </p:sp>
      <p:sp>
        <p:nvSpPr>
          <p:cNvPr id="6" name="Скругленный прямоугольник 5">
            <a:hlinkClick r:id="rId2" action="ppaction://hlinksldjump"/>
          </p:cNvPr>
          <p:cNvSpPr/>
          <p:nvPr/>
        </p:nvSpPr>
        <p:spPr>
          <a:xfrm>
            <a:off x="2281841" y="4365104"/>
            <a:ext cx="201622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леопард</a:t>
            </a:r>
            <a:endParaRPr lang="ru-RU" dirty="0"/>
          </a:p>
        </p:txBody>
      </p:sp>
      <p:sp>
        <p:nvSpPr>
          <p:cNvPr id="7" name="Скругленный прямоугольник 6">
            <a:hlinkClick r:id="rId2" action="ppaction://hlinksldjump"/>
          </p:cNvPr>
          <p:cNvSpPr/>
          <p:nvPr/>
        </p:nvSpPr>
        <p:spPr>
          <a:xfrm>
            <a:off x="5292080" y="4365104"/>
            <a:ext cx="165618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олененок</a:t>
            </a:r>
            <a:endParaRPr lang="ru-RU" dirty="0"/>
          </a:p>
        </p:txBody>
      </p:sp>
      <p:sp>
        <p:nvSpPr>
          <p:cNvPr id="2" name="Скругленный прямоугольник 1">
            <a:hlinkClick r:id="rId3" action="ppaction://hlinksldjump"/>
          </p:cNvPr>
          <p:cNvSpPr/>
          <p:nvPr/>
        </p:nvSpPr>
        <p:spPr>
          <a:xfrm>
            <a:off x="5724128" y="3140968"/>
            <a:ext cx="1944216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рысенок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26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7955280" cy="4069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i="1" dirty="0" smtClean="0"/>
              <a:t>                               Подсказка </a:t>
            </a:r>
          </a:p>
          <a:p>
            <a:pPr marL="0" indent="0">
              <a:buNone/>
            </a:pPr>
            <a:r>
              <a:rPr lang="ru-RU" sz="2800" dirty="0" smtClean="0"/>
              <a:t>Прототипом талисмана стало животное из Кузбасского музея-заповедника «Томская </a:t>
            </a:r>
            <a:r>
              <a:rPr lang="ru-RU" sz="2800" dirty="0" err="1" smtClean="0"/>
              <a:t>писаница</a:t>
            </a:r>
            <a:r>
              <a:rPr lang="ru-RU" sz="2800" dirty="0" smtClean="0"/>
              <a:t>»</a:t>
            </a:r>
            <a:endParaRPr lang="ru-RU" sz="2800" dirty="0"/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6228184" y="5517232"/>
            <a:ext cx="219464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284984"/>
            <a:ext cx="5004048" cy="333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9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41638" y="2967335"/>
            <a:ext cx="40607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МОЛОДЕЦ!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85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4360" y="332656"/>
            <a:ext cx="7955280" cy="5930984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/>
              <a:t>В</a:t>
            </a:r>
            <a:r>
              <a:rPr lang="ru-RU" dirty="0" smtClean="0"/>
              <a:t> Играх в </a:t>
            </a:r>
            <a:r>
              <a:rPr lang="ru-RU" dirty="0"/>
              <a:t>К</a:t>
            </a:r>
            <a:r>
              <a:rPr lang="ru-RU" dirty="0" smtClean="0"/>
              <a:t>узбассе примут участие около </a:t>
            </a:r>
            <a:r>
              <a:rPr lang="ru-RU" dirty="0"/>
              <a:t>1000 спортсменов из стран Азии, Республики Беларусь и регионов России.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В программу соревнований вошли лыжные гонки, конькобежный спорт (в том числе шорт-трек), керлинг, фигурное катание на коньках, хоккей, прыжки на лыжах с трамплина, фристайл, сноуборд, горнолыжный </a:t>
            </a:r>
            <a:r>
              <a:rPr lang="ru-RU" dirty="0" smtClean="0"/>
              <a:t>спорт, волейбол </a:t>
            </a:r>
            <a:r>
              <a:rPr lang="ru-RU" dirty="0"/>
              <a:t>на снегу.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578931"/>
            <a:ext cx="4032448" cy="2868787"/>
          </a:xfrm>
          <a:prstGeom prst="rect">
            <a:avLst/>
          </a:prstGeom>
        </p:spPr>
      </p:pic>
      <p:sp>
        <p:nvSpPr>
          <p:cNvPr id="4" name="Скругленный прямоугольник 3">
            <a:hlinkClick r:id="rId3" action="ppaction://hlinksldjump"/>
          </p:cNvPr>
          <p:cNvSpPr/>
          <p:nvPr/>
        </p:nvSpPr>
        <p:spPr>
          <a:xfrm>
            <a:off x="1547664" y="5805264"/>
            <a:ext cx="1728192" cy="4583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вопрос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802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980728"/>
            <a:ext cx="7955280" cy="52932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По какому виду спорта впервые в истории Игр пройдут соревнования в Кузбассе на </a:t>
            </a:r>
            <a:r>
              <a:rPr lang="en-US" sz="2800" dirty="0" smtClean="0"/>
              <a:t>II </a:t>
            </a:r>
            <a:r>
              <a:rPr lang="ru-RU" sz="2800" dirty="0" smtClean="0"/>
              <a:t>Зимних Международных играх </a:t>
            </a:r>
          </a:p>
          <a:p>
            <a:pPr marL="0" indent="0">
              <a:buNone/>
            </a:pPr>
            <a:r>
              <a:rPr lang="ru-RU" sz="2800" dirty="0" smtClean="0"/>
              <a:t>«Дети </a:t>
            </a:r>
            <a:r>
              <a:rPr lang="ru-RU" sz="2800" dirty="0"/>
              <a:t>А</a:t>
            </a:r>
            <a:r>
              <a:rPr lang="ru-RU" sz="2800" dirty="0" smtClean="0"/>
              <a:t>зии»?</a:t>
            </a:r>
          </a:p>
          <a:p>
            <a:pPr marL="0" indent="0">
              <a:buNone/>
            </a:pPr>
            <a:endParaRPr lang="ru-RU" sz="2800" dirty="0"/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1115616" y="3140968"/>
            <a:ext cx="1944216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Шорт-трек</a:t>
            </a:r>
            <a:endParaRPr lang="ru-RU" dirty="0"/>
          </a:p>
        </p:txBody>
      </p:sp>
      <p:sp>
        <p:nvSpPr>
          <p:cNvPr id="5" name="Скругленный прямоугольник 4">
            <a:hlinkClick r:id="rId2" action="ppaction://hlinksldjump"/>
          </p:cNvPr>
          <p:cNvSpPr/>
          <p:nvPr/>
        </p:nvSpPr>
        <p:spPr>
          <a:xfrm>
            <a:off x="5724128" y="3140968"/>
            <a:ext cx="2160240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Фигурное катание</a:t>
            </a:r>
            <a:endParaRPr lang="ru-RU" dirty="0"/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611560" y="4869160"/>
            <a:ext cx="201622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Волейбол на снегу</a:t>
            </a:r>
            <a:endParaRPr lang="ru-RU" dirty="0"/>
          </a:p>
        </p:txBody>
      </p:sp>
      <p:sp>
        <p:nvSpPr>
          <p:cNvPr id="7" name="Скругленный прямоугольник 6">
            <a:hlinkClick r:id="rId2" action="ppaction://hlinksldjump"/>
          </p:cNvPr>
          <p:cNvSpPr/>
          <p:nvPr/>
        </p:nvSpPr>
        <p:spPr>
          <a:xfrm>
            <a:off x="3491880" y="4869160"/>
            <a:ext cx="216024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сноуборд</a:t>
            </a:r>
            <a:endParaRPr lang="ru-RU" dirty="0"/>
          </a:p>
        </p:txBody>
      </p:sp>
      <p:sp>
        <p:nvSpPr>
          <p:cNvPr id="8" name="Скругленный прямоугольник 7">
            <a:hlinkClick r:id="rId2" action="ppaction://hlinksldjump"/>
          </p:cNvPr>
          <p:cNvSpPr/>
          <p:nvPr/>
        </p:nvSpPr>
        <p:spPr>
          <a:xfrm>
            <a:off x="6732240" y="4869160"/>
            <a:ext cx="201622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Прыжки с трамплина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853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1ba65412e4ebe57db01ef3bf0c4f53f.thumb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3352129"/>
            <a:ext cx="5256584" cy="3494918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Первые в истории международные спортивные игры запомнились всем яркими моментами спортивных состязаний и грандиозным праздником открытия Игр.</a:t>
            </a:r>
          </a:p>
          <a:p>
            <a:pPr>
              <a:buNone/>
            </a:pPr>
            <a:r>
              <a:rPr lang="ru-RU" sz="2400" dirty="0" smtClean="0"/>
              <a:t>Игры были организованы в ознаменование 100-летия современного Олимпийского движения по инициативе первого Президента Республики Саха (Якутия) Михаила Ефимовича Николаева.</a:t>
            </a:r>
          </a:p>
          <a:p>
            <a:endParaRPr lang="ru-RU" dirty="0"/>
          </a:p>
        </p:txBody>
      </p:sp>
      <p:sp>
        <p:nvSpPr>
          <p:cNvPr id="2" name="Скругленный прямоугольник 1">
            <a:hlinkClick r:id="rId3" action="ppaction://hlinksldjump"/>
          </p:cNvPr>
          <p:cNvSpPr/>
          <p:nvPr/>
        </p:nvSpPr>
        <p:spPr>
          <a:xfrm>
            <a:off x="493102" y="5910139"/>
            <a:ext cx="1728192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вопрос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7955280" cy="406908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800" i="1" dirty="0" smtClean="0"/>
              <a:t>                               Подсказка </a:t>
            </a:r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r>
              <a:rPr lang="ru-RU" sz="2800" dirty="0"/>
              <a:t>В ходе </a:t>
            </a:r>
            <a:r>
              <a:rPr lang="en-US" sz="2800" dirty="0" smtClean="0"/>
              <a:t>I </a:t>
            </a:r>
            <a:r>
              <a:rPr lang="ru-RU" sz="2800" dirty="0" smtClean="0"/>
              <a:t>зимних Игр </a:t>
            </a:r>
            <a:r>
              <a:rPr lang="ru-RU" sz="2800" dirty="0"/>
              <a:t>«Дети Азии» были проведены соревнования по 8 видам спорта, таким как:</a:t>
            </a:r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r>
              <a:rPr lang="ru-RU" sz="2800" dirty="0" smtClean="0"/>
              <a:t>фигурное катание; хоккей; шорт-трек; горнолыжный </a:t>
            </a:r>
            <a:r>
              <a:rPr lang="ru-RU" sz="2800" dirty="0"/>
              <a:t>спорт;</a:t>
            </a:r>
          </a:p>
          <a:p>
            <a:pPr marL="0" indent="0">
              <a:buNone/>
            </a:pPr>
            <a:r>
              <a:rPr lang="ru-RU" sz="2800" dirty="0" smtClean="0"/>
              <a:t>сноуборд; биатлон; лыжные </a:t>
            </a:r>
            <a:r>
              <a:rPr lang="ru-RU" sz="2800" dirty="0"/>
              <a:t>гонки;</a:t>
            </a:r>
          </a:p>
          <a:p>
            <a:pPr marL="0" indent="0">
              <a:buNone/>
            </a:pPr>
            <a:r>
              <a:rPr lang="ru-RU" sz="2800" dirty="0" smtClean="0"/>
              <a:t>прыжки </a:t>
            </a:r>
            <a:r>
              <a:rPr lang="ru-RU" sz="2800" dirty="0"/>
              <a:t>на лыжах с трамплина.</a:t>
            </a:r>
            <a:endParaRPr lang="ru-RU" sz="2800" dirty="0" smtClean="0"/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6228184" y="5517232"/>
            <a:ext cx="219464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568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41638" y="2967335"/>
            <a:ext cx="40607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МОЛОДЕЦ!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9119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4360" y="260648"/>
            <a:ext cx="7955280" cy="600299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 этом году в </a:t>
            </a:r>
            <a:r>
              <a:rPr lang="ru-RU" dirty="0"/>
              <a:t>первый раз за все время проведения Игр состязания примут сразу четыре территории – Кемерово, Новокузнецк, Междуреченск, </a:t>
            </a:r>
            <a:r>
              <a:rPr lang="ru-RU" dirty="0" err="1"/>
              <a:t>Таштагольский</a:t>
            </a:r>
            <a:r>
              <a:rPr lang="ru-RU" dirty="0"/>
              <a:t> район.</a:t>
            </a:r>
          </a:p>
          <a:p>
            <a:pPr marL="0" indent="0">
              <a:buNone/>
            </a:pPr>
            <a:r>
              <a:rPr lang="ru-RU" sz="1800" dirty="0" smtClean="0"/>
              <a:t>Лыжная база «Локомотив»       </a:t>
            </a:r>
            <a:r>
              <a:rPr lang="ru-RU" sz="1800" dirty="0" smtClean="0"/>
              <a:t>       </a:t>
            </a:r>
            <a:r>
              <a:rPr lang="ru-RU" sz="1800" dirty="0" smtClean="0"/>
              <a:t>Арена «Кузнецких металлургов» </a:t>
            </a:r>
          </a:p>
          <a:p>
            <a:pPr marL="0" indent="0">
              <a:buNone/>
            </a:pPr>
            <a:r>
              <a:rPr lang="ru-RU" sz="1800" dirty="0" smtClean="0"/>
              <a:t>(Кемерово)                                                     </a:t>
            </a:r>
            <a:r>
              <a:rPr lang="ru-RU" sz="1800" dirty="0" smtClean="0"/>
              <a:t>        </a:t>
            </a:r>
            <a:r>
              <a:rPr lang="ru-RU" sz="1800" dirty="0" smtClean="0"/>
              <a:t>(Новокузнецк)</a:t>
            </a:r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Ледовый </a:t>
            </a:r>
            <a:r>
              <a:rPr lang="ru-RU" sz="1800" dirty="0" smtClean="0"/>
              <a:t>дворец «Кузбасс» </a:t>
            </a:r>
          </a:p>
          <a:p>
            <a:pPr marL="0" indent="0">
              <a:buNone/>
            </a:pPr>
            <a:r>
              <a:rPr lang="ru-RU" sz="1800" dirty="0" smtClean="0"/>
              <a:t>(Кемерово)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               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972563"/>
            <a:ext cx="2663411" cy="20487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491" y="2420888"/>
            <a:ext cx="2476191" cy="19047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476852"/>
            <a:ext cx="2663721" cy="204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4360" y="260648"/>
            <a:ext cx="7955280" cy="60029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«Центр зимних видов спорта»</a:t>
            </a:r>
          </a:p>
          <a:p>
            <a:pPr marL="0" indent="0">
              <a:buNone/>
            </a:pPr>
            <a:r>
              <a:rPr lang="ru-RU" dirty="0" smtClean="0"/>
              <a:t>(Междуреченск)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Арена «Кузнецкий лед»</a:t>
            </a:r>
          </a:p>
          <a:p>
            <a:pPr marL="0" indent="0">
              <a:buNone/>
            </a:pPr>
            <a:r>
              <a:rPr lang="ru-RU" dirty="0" smtClean="0"/>
              <a:t>(Новокузнецк)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Губернский </a:t>
            </a:r>
            <a:r>
              <a:rPr lang="ru-RU" sz="2000" dirty="0"/>
              <a:t>центр горнолыжного спорта</a:t>
            </a:r>
          </a:p>
          <a:p>
            <a:pPr marL="0" indent="0">
              <a:buNone/>
            </a:pPr>
            <a:r>
              <a:rPr lang="ru-RU" sz="2000" dirty="0"/>
              <a:t>и сноуборда </a:t>
            </a:r>
            <a:r>
              <a:rPr lang="ru-RU" sz="2000" dirty="0" smtClean="0"/>
              <a:t>(</a:t>
            </a:r>
            <a:r>
              <a:rPr lang="ru-RU" sz="2000" dirty="0" err="1" smtClean="0"/>
              <a:t>Таштагольский</a:t>
            </a:r>
            <a:r>
              <a:rPr lang="ru-RU" sz="2000" dirty="0" smtClean="0"/>
              <a:t> район)</a:t>
            </a:r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dirty="0"/>
              <a:t>Ледовый спортивный комплекс «Сосновый»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116632"/>
            <a:ext cx="3487214" cy="26763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916832"/>
            <a:ext cx="3124263" cy="24032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090232"/>
            <a:ext cx="2476191" cy="19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75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4360" y="548680"/>
            <a:ext cx="7955280" cy="571496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За новостями Игр можно следить в социальных сетях и на сайте:</a:t>
            </a:r>
          </a:p>
          <a:p>
            <a:r>
              <a:rPr lang="ru-RU" dirty="0"/>
              <a:t>Сайт – </a:t>
            </a:r>
            <a:r>
              <a:rPr lang="ru-RU" dirty="0">
                <a:hlinkClick r:id="rId2"/>
              </a:rPr>
              <a:t>https://</a:t>
            </a:r>
            <a:r>
              <a:rPr lang="ru-RU" dirty="0" smtClean="0">
                <a:hlinkClick r:id="rId2"/>
              </a:rPr>
              <a:t>kuzbass-2023.ru</a:t>
            </a:r>
            <a:endParaRPr lang="ru-RU" dirty="0" smtClean="0"/>
          </a:p>
          <a:p>
            <a:r>
              <a:rPr lang="ru-RU" dirty="0" err="1"/>
              <a:t>Вконтакте</a:t>
            </a:r>
            <a:r>
              <a:rPr lang="ru-RU" dirty="0"/>
              <a:t> –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vk.com/kuzbass2023</a:t>
            </a:r>
            <a:endParaRPr lang="ru-RU" dirty="0" smtClean="0"/>
          </a:p>
          <a:p>
            <a:r>
              <a:rPr lang="ru-RU" dirty="0" err="1"/>
              <a:t>Телеграм</a:t>
            </a:r>
            <a:r>
              <a:rPr lang="ru-RU" dirty="0"/>
              <a:t> – </a:t>
            </a: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t.me/ChildrenofAsia2023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         </a:t>
            </a:r>
            <a:r>
              <a:rPr lang="ru-RU" sz="2800" b="1" dirty="0" smtClean="0"/>
              <a:t>Поддержим </a:t>
            </a:r>
            <a:r>
              <a:rPr lang="ru-RU" sz="2800" b="1" dirty="0"/>
              <a:t>спортсменов! 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140968"/>
            <a:ext cx="5580112" cy="348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03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каком году состоялись первые игры «Дети Азии»?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1019572" y="3212976"/>
            <a:ext cx="2304256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1986</a:t>
            </a:r>
            <a:endParaRPr lang="ru-RU" dirty="0"/>
          </a:p>
        </p:txBody>
      </p:sp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>
          <a:xfrm>
            <a:off x="5360670" y="3284984"/>
            <a:ext cx="201964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1996</a:t>
            </a:r>
            <a:endParaRPr lang="ru-RU" dirty="0"/>
          </a:p>
        </p:txBody>
      </p:sp>
      <p:sp>
        <p:nvSpPr>
          <p:cNvPr id="6" name="Скругленный прямоугольник 5">
            <a:hlinkClick r:id="rId2" action="ppaction://hlinksldjump"/>
          </p:cNvPr>
          <p:cNvSpPr/>
          <p:nvPr/>
        </p:nvSpPr>
        <p:spPr>
          <a:xfrm>
            <a:off x="2171700" y="4797152"/>
            <a:ext cx="225628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1976</a:t>
            </a:r>
            <a:endParaRPr lang="ru-RU" dirty="0"/>
          </a:p>
        </p:txBody>
      </p:sp>
      <p:sp>
        <p:nvSpPr>
          <p:cNvPr id="7" name="Скругленный прямоугольник 6">
            <a:hlinkClick r:id="rId2" action="ppaction://hlinksldjump"/>
          </p:cNvPr>
          <p:cNvSpPr/>
          <p:nvPr/>
        </p:nvSpPr>
        <p:spPr>
          <a:xfrm>
            <a:off x="5796136" y="4797152"/>
            <a:ext cx="2304256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2006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7955280" cy="4069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i="1" dirty="0" smtClean="0"/>
              <a:t>                               Подсказка </a:t>
            </a:r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Первые современные олимпийские игры состоялись в 1896 году.</a:t>
            </a:r>
            <a:endParaRPr lang="ru-RU" sz="2800" dirty="0"/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6228184" y="5517232"/>
            <a:ext cx="219464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999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41638" y="2967335"/>
            <a:ext cx="40607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МОЛОДЕЦ!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751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4360" y="836712"/>
            <a:ext cx="7955280" cy="542692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	Особенностью </a:t>
            </a:r>
            <a:r>
              <a:rPr lang="ru-RU" dirty="0"/>
              <a:t>Игр в 2004 году стало то, что впоследствии из числа победителей и призеров именно этих соревнований, вышло самое большое количество именитых спортсменов по сравнению с другими Играми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	Впервые в истории Игр «Дети Азии» </a:t>
            </a:r>
            <a:r>
              <a:rPr lang="ru-RU" dirty="0" smtClean="0"/>
              <a:t>в 2004 году состоялся </a:t>
            </a:r>
            <a:r>
              <a:rPr lang="ru-RU" dirty="0"/>
              <a:t>турнир по тхэквондо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	в 2004 году впервые в истории Игр «Дети Азии» были проведены соревнования по пауэрлифтингу среди детей с ограниченными возможностями здоровья.</a:t>
            </a:r>
          </a:p>
          <a:p>
            <a:endParaRPr lang="ru-RU" dirty="0"/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827584" y="5975608"/>
            <a:ext cx="208823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вопрос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221088"/>
            <a:ext cx="3762712" cy="250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1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4360" y="764704"/>
            <a:ext cx="7955280" cy="549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              «</a:t>
            </a:r>
            <a:r>
              <a:rPr lang="ru-RU" sz="2800" dirty="0"/>
              <a:t>Равенство духа – равенство силы</a:t>
            </a:r>
            <a:r>
              <a:rPr lang="ru-RU" sz="2800" dirty="0" smtClean="0"/>
              <a:t>!»</a:t>
            </a:r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r>
              <a:rPr lang="ru-RU" sz="2800" dirty="0" smtClean="0"/>
              <a:t>Под таким девизом в 2004 году прошли соревнования по…</a:t>
            </a:r>
            <a:endParaRPr lang="ru-RU" sz="2800" dirty="0"/>
          </a:p>
          <a:p>
            <a:pPr marL="0" indent="0">
              <a:buNone/>
            </a:pPr>
            <a:endParaRPr lang="ru-RU" sz="2800" dirty="0"/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1187624" y="3516830"/>
            <a:ext cx="2592288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пауэрлифтингу</a:t>
            </a:r>
            <a:endParaRPr lang="ru-RU" dirty="0"/>
          </a:p>
        </p:txBody>
      </p:sp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>
          <a:xfrm>
            <a:off x="5652120" y="4164902"/>
            <a:ext cx="2664296" cy="7042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тхэквондо</a:t>
            </a:r>
            <a:endParaRPr lang="ru-RU" dirty="0"/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2411760" y="4869160"/>
            <a:ext cx="252028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шахматам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725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7955280" cy="4069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i="1" dirty="0" smtClean="0"/>
              <a:t>                               Подсказка </a:t>
            </a:r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В 2004 году за </a:t>
            </a:r>
            <a:r>
              <a:rPr lang="ru-RU" sz="2800" dirty="0"/>
              <a:t>44 комплекта медалей – по </a:t>
            </a:r>
            <a:r>
              <a:rPr lang="ru-RU" sz="2800" dirty="0" err="1"/>
              <a:t>паралимпийской</a:t>
            </a:r>
            <a:r>
              <a:rPr lang="ru-RU" sz="2800" dirty="0"/>
              <a:t> и </a:t>
            </a:r>
            <a:r>
              <a:rPr lang="ru-RU" sz="2800" dirty="0" err="1"/>
              <a:t>сурдлимпийской</a:t>
            </a:r>
            <a:r>
              <a:rPr lang="ru-RU" sz="2800" dirty="0"/>
              <a:t> программе – боролись 50 юных спортсменов 14 стран и регионов России. </a:t>
            </a:r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6228184" y="5517232"/>
            <a:ext cx="219464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696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41638" y="2967335"/>
            <a:ext cx="40607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МОЛОДЕЦ!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800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След самолета</Template>
  <TotalTime>390</TotalTime>
  <Words>565</Words>
  <Application>Microsoft Office PowerPoint</Application>
  <PresentationFormat>Экран (4:3)</PresentationFormat>
  <Paragraphs>121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7" baseType="lpstr">
      <vt:lpstr>Arial</vt:lpstr>
      <vt:lpstr>Century Gothic</vt:lpstr>
      <vt:lpstr>След самолета</vt:lpstr>
      <vt:lpstr>Международные спортивные игры</vt:lpstr>
      <vt:lpstr>Презентация PowerPoint</vt:lpstr>
      <vt:lpstr>В каком году состоялись первые игры «Дети Азии»?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41</cp:revision>
  <dcterms:created xsi:type="dcterms:W3CDTF">2023-02-02T03:54:30Z</dcterms:created>
  <dcterms:modified xsi:type="dcterms:W3CDTF">2023-02-03T00:41:13Z</dcterms:modified>
</cp:coreProperties>
</file>