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6" r:id="rId3"/>
    <p:sldId id="277" r:id="rId4"/>
    <p:sldId id="278" r:id="rId5"/>
    <p:sldId id="279" r:id="rId6"/>
    <p:sldId id="280" r:id="rId7"/>
    <p:sldId id="266" r:id="rId8"/>
    <p:sldId id="270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2626"/>
    <a:srgbClr val="E3317D"/>
    <a:srgbClr val="E4DBC0"/>
    <a:srgbClr val="D2C5A1"/>
    <a:srgbClr val="D9CDAC"/>
    <a:srgbClr val="D5C8A6"/>
    <a:srgbClr val="DED3B5"/>
    <a:srgbClr val="CC0000"/>
    <a:srgbClr val="D4C6A4"/>
    <a:srgbClr val="D8C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9" autoAdjust="0"/>
    <p:restoredTop sz="97257" autoAdjust="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27E15-45CD-40E4-B0F3-81ABD681F76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FA6748-7C17-49F1-ABB3-AFD66B464BC3}">
      <dgm:prSet phldrT="[Текст]" custT="1"/>
      <dgm:spPr/>
      <dgm:t>
        <a:bodyPr/>
        <a:lstStyle/>
        <a:p>
          <a:r>
            <a:rPr lang="ru-RU" sz="1600" dirty="0" smtClean="0"/>
            <a:t>Лицо с ОВЗ –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 (ФЗ-273, ст. 2). Подтверждающим документом является заключение психолого-медико-педагогической комиссии (далее – ПМПК).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89F4E4-2498-49A3-8A59-6359ED2BD694}" type="parTrans" cxnId="{97D90D9D-E1E0-45A4-AC57-3C756592C349}">
      <dgm:prSet/>
      <dgm:spPr/>
      <dgm:t>
        <a:bodyPr/>
        <a:lstStyle/>
        <a:p>
          <a:endParaRPr lang="ru-RU"/>
        </a:p>
      </dgm:t>
    </dgm:pt>
    <dgm:pt modelId="{0D9A43DE-1150-4248-B754-E91618732DB7}" type="sibTrans" cxnId="{97D90D9D-E1E0-45A4-AC57-3C756592C349}">
      <dgm:prSet/>
      <dgm:spPr/>
      <dgm:t>
        <a:bodyPr/>
        <a:lstStyle/>
        <a:p>
          <a:endParaRPr lang="ru-RU"/>
        </a:p>
      </dgm:t>
    </dgm:pt>
    <dgm:pt modelId="{877B7F47-B4DE-499B-87AA-5F25C6ED3A06}">
      <dgm:prSet phldrT="[Текст]" custT="1"/>
      <dgm:spPr/>
      <dgm:t>
        <a:bodyPr/>
        <a:lstStyle/>
        <a:p>
          <a:r>
            <a:rPr lang="ru-RU" sz="1600" dirty="0" smtClean="0"/>
            <a:t>Инвалид –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 (ФЗ-181, ст. 1). Подтверждающим документом является справка медико-социальной экспертизы об установлении инвалидности (справка МСЭ).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05546F-F7A8-42E5-90BB-66BFA669DB66}" type="parTrans" cxnId="{48572BAB-F29E-4745-B6D4-C00AD9514979}">
      <dgm:prSet/>
      <dgm:spPr/>
      <dgm:t>
        <a:bodyPr/>
        <a:lstStyle/>
        <a:p>
          <a:endParaRPr lang="ru-RU"/>
        </a:p>
      </dgm:t>
    </dgm:pt>
    <dgm:pt modelId="{E2DA7ED6-BB4B-4C64-A8DD-53780363A2FC}" type="sibTrans" cxnId="{48572BAB-F29E-4745-B6D4-C00AD9514979}">
      <dgm:prSet/>
      <dgm:spPr/>
      <dgm:t>
        <a:bodyPr/>
        <a:lstStyle/>
        <a:p>
          <a:endParaRPr lang="ru-RU"/>
        </a:p>
      </dgm:t>
    </dgm:pt>
    <dgm:pt modelId="{6D50B0CE-4CD2-4FD0-9D78-5060A65D451B}" type="pres">
      <dgm:prSet presAssocID="{07127E15-45CD-40E4-B0F3-81ABD681F7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317BCB-3791-4AB5-9EA5-8AED51C12601}" type="pres">
      <dgm:prSet presAssocID="{7EFA6748-7C17-49F1-ABB3-AFD66B464BC3}" presName="parentLin" presStyleCnt="0"/>
      <dgm:spPr/>
    </dgm:pt>
    <dgm:pt modelId="{018DEA4D-A906-43EF-B27F-9BF82FB93B4E}" type="pres">
      <dgm:prSet presAssocID="{7EFA6748-7C17-49F1-ABB3-AFD66B464BC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2EB2265-FFF0-4990-80B8-07BBEEB808B7}" type="pres">
      <dgm:prSet presAssocID="{7EFA6748-7C17-49F1-ABB3-AFD66B464BC3}" presName="parentText" presStyleLbl="node1" presStyleIdx="0" presStyleCnt="2" custScaleX="142857" custScaleY="111592" custLinFactNeighborX="515" custLinFactNeighborY="239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E7EC3-98D7-44C9-A7AC-B6597AC6C2D4}" type="pres">
      <dgm:prSet presAssocID="{7EFA6748-7C17-49F1-ABB3-AFD66B464BC3}" presName="negativeSpace" presStyleCnt="0"/>
      <dgm:spPr/>
    </dgm:pt>
    <dgm:pt modelId="{A21BECD7-54F1-482E-BCDB-DB7D36007A5F}" type="pres">
      <dgm:prSet presAssocID="{7EFA6748-7C17-49F1-ABB3-AFD66B464BC3}" presName="childText" presStyleLbl="conFgAcc1" presStyleIdx="0" presStyleCnt="2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  <dgm:pt modelId="{F5E534B5-AA3C-4EE6-980D-960876A5FF41}" type="pres">
      <dgm:prSet presAssocID="{0D9A43DE-1150-4248-B754-E91618732DB7}" presName="spaceBetweenRectangles" presStyleCnt="0"/>
      <dgm:spPr/>
    </dgm:pt>
    <dgm:pt modelId="{F637E16F-FE59-4B74-B291-970E2504DDA1}" type="pres">
      <dgm:prSet presAssocID="{877B7F47-B4DE-499B-87AA-5F25C6ED3A06}" presName="parentLin" presStyleCnt="0"/>
      <dgm:spPr/>
    </dgm:pt>
    <dgm:pt modelId="{EFFD1E36-987D-4159-8F98-648CBC09A51D}" type="pres">
      <dgm:prSet presAssocID="{877B7F47-B4DE-499B-87AA-5F25C6ED3A0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CEAC898-DF2F-4A76-80EA-347871DD6CE8}" type="pres">
      <dgm:prSet presAssocID="{877B7F47-B4DE-499B-87AA-5F25C6ED3A06}" presName="parentText" presStyleLbl="node1" presStyleIdx="1" presStyleCnt="2" custScaleX="142857" custLinFactNeighborX="515" custLinFactNeighborY="155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B8382-84ED-4498-A563-AA5E837A2F2C}" type="pres">
      <dgm:prSet presAssocID="{877B7F47-B4DE-499B-87AA-5F25C6ED3A06}" presName="negativeSpace" presStyleCnt="0"/>
      <dgm:spPr/>
    </dgm:pt>
    <dgm:pt modelId="{F1F8596E-FFD5-409A-ACA5-7740C2A26048}" type="pres">
      <dgm:prSet presAssocID="{877B7F47-B4DE-499B-87AA-5F25C6ED3A06}" presName="childText" presStyleLbl="conFgAcc1" presStyleIdx="1" presStyleCnt="2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</dgm:ptLst>
  <dgm:cxnLst>
    <dgm:cxn modelId="{A150DDFB-3D5C-4D0F-893F-639AC010ED2C}" type="presOf" srcId="{7EFA6748-7C17-49F1-ABB3-AFD66B464BC3}" destId="{32EB2265-FFF0-4990-80B8-07BBEEB808B7}" srcOrd="1" destOrd="0" presId="urn:microsoft.com/office/officeart/2005/8/layout/list1"/>
    <dgm:cxn modelId="{97D90D9D-E1E0-45A4-AC57-3C756592C349}" srcId="{07127E15-45CD-40E4-B0F3-81ABD681F762}" destId="{7EFA6748-7C17-49F1-ABB3-AFD66B464BC3}" srcOrd="0" destOrd="0" parTransId="{4989F4E4-2498-49A3-8A59-6359ED2BD694}" sibTransId="{0D9A43DE-1150-4248-B754-E91618732DB7}"/>
    <dgm:cxn modelId="{71F9458C-105E-4A23-A18C-09A7526A0211}" type="presOf" srcId="{07127E15-45CD-40E4-B0F3-81ABD681F762}" destId="{6D50B0CE-4CD2-4FD0-9D78-5060A65D451B}" srcOrd="0" destOrd="0" presId="urn:microsoft.com/office/officeart/2005/8/layout/list1"/>
    <dgm:cxn modelId="{ADFD4F77-321C-4AF0-8B14-8830A74BD891}" type="presOf" srcId="{877B7F47-B4DE-499B-87AA-5F25C6ED3A06}" destId="{1CEAC898-DF2F-4A76-80EA-347871DD6CE8}" srcOrd="1" destOrd="0" presId="urn:microsoft.com/office/officeart/2005/8/layout/list1"/>
    <dgm:cxn modelId="{94410AF0-B12A-4A79-A387-AFE273E4BEBE}" type="presOf" srcId="{877B7F47-B4DE-499B-87AA-5F25C6ED3A06}" destId="{EFFD1E36-987D-4159-8F98-648CBC09A51D}" srcOrd="0" destOrd="0" presId="urn:microsoft.com/office/officeart/2005/8/layout/list1"/>
    <dgm:cxn modelId="{48572BAB-F29E-4745-B6D4-C00AD9514979}" srcId="{07127E15-45CD-40E4-B0F3-81ABD681F762}" destId="{877B7F47-B4DE-499B-87AA-5F25C6ED3A06}" srcOrd="1" destOrd="0" parTransId="{B805546F-F7A8-42E5-90BB-66BFA669DB66}" sibTransId="{E2DA7ED6-BB4B-4C64-A8DD-53780363A2FC}"/>
    <dgm:cxn modelId="{AEB19854-F17F-49E7-97F3-23182EF17A5C}" type="presOf" srcId="{7EFA6748-7C17-49F1-ABB3-AFD66B464BC3}" destId="{018DEA4D-A906-43EF-B27F-9BF82FB93B4E}" srcOrd="0" destOrd="0" presId="urn:microsoft.com/office/officeart/2005/8/layout/list1"/>
    <dgm:cxn modelId="{D9F55617-B19A-4731-926E-C4015B424433}" type="presParOf" srcId="{6D50B0CE-4CD2-4FD0-9D78-5060A65D451B}" destId="{52317BCB-3791-4AB5-9EA5-8AED51C12601}" srcOrd="0" destOrd="0" presId="urn:microsoft.com/office/officeart/2005/8/layout/list1"/>
    <dgm:cxn modelId="{6DF151C7-F7B0-49C1-A120-9F47DE815848}" type="presParOf" srcId="{52317BCB-3791-4AB5-9EA5-8AED51C12601}" destId="{018DEA4D-A906-43EF-B27F-9BF82FB93B4E}" srcOrd="0" destOrd="0" presId="urn:microsoft.com/office/officeart/2005/8/layout/list1"/>
    <dgm:cxn modelId="{E5E66CD1-5058-40B1-938D-65AAC98667D6}" type="presParOf" srcId="{52317BCB-3791-4AB5-9EA5-8AED51C12601}" destId="{32EB2265-FFF0-4990-80B8-07BBEEB808B7}" srcOrd="1" destOrd="0" presId="urn:microsoft.com/office/officeart/2005/8/layout/list1"/>
    <dgm:cxn modelId="{44B3B058-A96D-43F3-82F0-C804D2220B95}" type="presParOf" srcId="{6D50B0CE-4CD2-4FD0-9D78-5060A65D451B}" destId="{A14E7EC3-98D7-44C9-A7AC-B6597AC6C2D4}" srcOrd="1" destOrd="0" presId="urn:microsoft.com/office/officeart/2005/8/layout/list1"/>
    <dgm:cxn modelId="{6857C7D7-CCEA-4FB9-B4F9-D3AC41FD8DB2}" type="presParOf" srcId="{6D50B0CE-4CD2-4FD0-9D78-5060A65D451B}" destId="{A21BECD7-54F1-482E-BCDB-DB7D36007A5F}" srcOrd="2" destOrd="0" presId="urn:microsoft.com/office/officeart/2005/8/layout/list1"/>
    <dgm:cxn modelId="{E88DC5F9-B42E-409E-8EC4-7BF444494525}" type="presParOf" srcId="{6D50B0CE-4CD2-4FD0-9D78-5060A65D451B}" destId="{F5E534B5-AA3C-4EE6-980D-960876A5FF41}" srcOrd="3" destOrd="0" presId="urn:microsoft.com/office/officeart/2005/8/layout/list1"/>
    <dgm:cxn modelId="{916DCE78-E63E-47C5-AC74-48946057DEF6}" type="presParOf" srcId="{6D50B0CE-4CD2-4FD0-9D78-5060A65D451B}" destId="{F637E16F-FE59-4B74-B291-970E2504DDA1}" srcOrd="4" destOrd="0" presId="urn:microsoft.com/office/officeart/2005/8/layout/list1"/>
    <dgm:cxn modelId="{EE2B611D-17F5-43B8-BE17-4F0A14A35B25}" type="presParOf" srcId="{F637E16F-FE59-4B74-B291-970E2504DDA1}" destId="{EFFD1E36-987D-4159-8F98-648CBC09A51D}" srcOrd="0" destOrd="0" presId="urn:microsoft.com/office/officeart/2005/8/layout/list1"/>
    <dgm:cxn modelId="{C5DD3D75-CDDC-4665-B9CC-D77A3D1E1A79}" type="presParOf" srcId="{F637E16F-FE59-4B74-B291-970E2504DDA1}" destId="{1CEAC898-DF2F-4A76-80EA-347871DD6CE8}" srcOrd="1" destOrd="0" presId="urn:microsoft.com/office/officeart/2005/8/layout/list1"/>
    <dgm:cxn modelId="{C14EF1AE-4C53-4FC4-9C84-7505BFEE6920}" type="presParOf" srcId="{6D50B0CE-4CD2-4FD0-9D78-5060A65D451B}" destId="{82AB8382-84ED-4498-A563-AA5E837A2F2C}" srcOrd="5" destOrd="0" presId="urn:microsoft.com/office/officeart/2005/8/layout/list1"/>
    <dgm:cxn modelId="{BC78638C-3FA2-4E32-8369-F8B5F08E26F3}" type="presParOf" srcId="{6D50B0CE-4CD2-4FD0-9D78-5060A65D451B}" destId="{F1F8596E-FFD5-409A-ACA5-7740C2A26048}" srcOrd="6" destOrd="0" presId="urn:microsoft.com/office/officeart/2005/8/layout/list1"/>
  </dgm:cxnLst>
  <dgm:bg>
    <a:gradFill flip="none" rotWithShape="1">
      <a:gsLst>
        <a:gs pos="0">
          <a:schemeClr val="accent5">
            <a:lumMod val="5000"/>
            <a:lumOff val="95000"/>
          </a:schemeClr>
        </a:gs>
        <a:gs pos="0">
          <a:schemeClr val="accent5">
            <a:lumMod val="45000"/>
            <a:lumOff val="55000"/>
          </a:schemeClr>
        </a:gs>
        <a:gs pos="68000">
          <a:schemeClr val="accent5">
            <a:lumMod val="45000"/>
            <a:lumOff val="55000"/>
          </a:schemeClr>
        </a:gs>
        <a:gs pos="87000">
          <a:schemeClr val="accent5">
            <a:lumMod val="30000"/>
            <a:lumOff val="70000"/>
          </a:schemeClr>
        </a:gs>
      </a:gsLst>
      <a:lin ang="5400000" scaled="1"/>
      <a:tileRect/>
    </a:gra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127E15-45CD-40E4-B0F3-81ABD681F76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FA6748-7C17-49F1-ABB3-AFD66B464BC3}">
      <dgm:prSet phldrT="[Текст]" custT="1"/>
      <dgm:spPr/>
      <dgm:t>
        <a:bodyPr/>
        <a:lstStyle/>
        <a:p>
          <a:r>
            <a:rPr lang="ru-RU" sz="1500" dirty="0" smtClean="0"/>
            <a:t>Система профессиональной деятельности психолога, направленная на создание социально-психологических условий для успешного обучения и психологического развития обучающегося в процессе учебно-воспитательного взаимодействия (</a:t>
          </a:r>
          <a:r>
            <a:rPr lang="ru-RU" sz="1500" dirty="0" err="1" smtClean="0"/>
            <a:t>М.Р.Битянова</a:t>
          </a:r>
          <a:r>
            <a:rPr lang="ru-RU" sz="1500" dirty="0" smtClean="0"/>
            <a:t>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89F4E4-2498-49A3-8A59-6359ED2BD694}" type="parTrans" cxnId="{97D90D9D-E1E0-45A4-AC57-3C756592C349}">
      <dgm:prSet/>
      <dgm:spPr/>
      <dgm:t>
        <a:bodyPr/>
        <a:lstStyle/>
        <a:p>
          <a:endParaRPr lang="ru-RU"/>
        </a:p>
      </dgm:t>
    </dgm:pt>
    <dgm:pt modelId="{0D9A43DE-1150-4248-B754-E91618732DB7}" type="sibTrans" cxnId="{97D90D9D-E1E0-45A4-AC57-3C756592C349}">
      <dgm:prSet/>
      <dgm:spPr/>
      <dgm:t>
        <a:bodyPr/>
        <a:lstStyle/>
        <a:p>
          <a:endParaRPr lang="ru-RU"/>
        </a:p>
      </dgm:t>
    </dgm:pt>
    <dgm:pt modelId="{059199E9-7EC4-43C2-85D6-62E1D53B8C8E}">
      <dgm:prSet phldrT="[Текст]" custT="1"/>
      <dgm:spPr/>
      <dgm:t>
        <a:bodyPr/>
        <a:lstStyle/>
        <a:p>
          <a:r>
            <a:rPr lang="ru-RU" sz="1500" dirty="0" smtClean="0"/>
            <a:t>Универсальный психолого-педагогический комплекс, повышающий эффективность формирования социальной безопасности личности на основе рефлексии происходящего (</a:t>
          </a:r>
          <a:r>
            <a:rPr lang="ru-RU" sz="1500" dirty="0" err="1" smtClean="0"/>
            <a:t>П.А.Кисляков</a:t>
          </a:r>
          <a:r>
            <a:rPr lang="ru-RU" sz="1500" dirty="0" smtClean="0"/>
            <a:t>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9D339F-4CFB-40B9-A844-35AA5C1BA7E6}" type="parTrans" cxnId="{B665B2C7-2D13-44A5-AF6A-7DA6A83D993E}">
      <dgm:prSet/>
      <dgm:spPr/>
      <dgm:t>
        <a:bodyPr/>
        <a:lstStyle/>
        <a:p>
          <a:endParaRPr lang="ru-RU"/>
        </a:p>
      </dgm:t>
    </dgm:pt>
    <dgm:pt modelId="{5DD24249-F5AE-49CD-9E4F-69196E020049}" type="sibTrans" cxnId="{B665B2C7-2D13-44A5-AF6A-7DA6A83D993E}">
      <dgm:prSet/>
      <dgm:spPr/>
      <dgm:t>
        <a:bodyPr/>
        <a:lstStyle/>
        <a:p>
          <a:endParaRPr lang="ru-RU"/>
        </a:p>
      </dgm:t>
    </dgm:pt>
    <dgm:pt modelId="{D75DB175-D79F-4EB3-B139-B9F6FA03D337}">
      <dgm:prSet phldrT="[Текст]" custT="1"/>
      <dgm:spPr/>
      <dgm:t>
        <a:bodyPr/>
        <a:lstStyle/>
        <a:p>
          <a:r>
            <a:rPr lang="ru-RU" sz="1500" dirty="0" smtClean="0"/>
            <a:t>Помощь субъекту в принятии решения в ситуациях жизненного выбора, результатом которой является прогресс в развитии ребенка (Е.И. Казакова)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EA2F97-376F-48B1-8E61-B5A8414004E4}" type="parTrans" cxnId="{94B477B7-3624-4444-83E4-0B612EB1864A}">
      <dgm:prSet/>
      <dgm:spPr/>
      <dgm:t>
        <a:bodyPr/>
        <a:lstStyle/>
        <a:p>
          <a:endParaRPr lang="ru-RU"/>
        </a:p>
      </dgm:t>
    </dgm:pt>
    <dgm:pt modelId="{33DF9749-FC59-4134-8875-E478DC0948A0}" type="sibTrans" cxnId="{94B477B7-3624-4444-83E4-0B612EB1864A}">
      <dgm:prSet/>
      <dgm:spPr/>
      <dgm:t>
        <a:bodyPr/>
        <a:lstStyle/>
        <a:p>
          <a:endParaRPr lang="ru-RU"/>
        </a:p>
      </dgm:t>
    </dgm:pt>
    <dgm:pt modelId="{2F4034D7-9FDE-446D-86BD-7E93606313E8}">
      <dgm:prSet phldrT="[Текст]" custT="1"/>
      <dgm:spPr/>
      <dgm:t>
        <a:bodyPr/>
        <a:lstStyle/>
        <a:p>
          <a:r>
            <a:rPr lang="ru-RU" sz="1500" dirty="0" smtClean="0"/>
            <a:t>Помощь, направленную на запуск механизмов саморазвития и активизацию собственных ресурсов человека (</a:t>
          </a:r>
          <a:r>
            <a:rPr lang="ru-RU" sz="1500" dirty="0" err="1" smtClean="0"/>
            <a:t>Ю.В.Слюсарев</a:t>
          </a:r>
          <a:r>
            <a:rPr lang="ru-RU" sz="1500" dirty="0" smtClean="0"/>
            <a:t>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8D78A7-D25A-4052-B0C7-9CD40D195369}" type="parTrans" cxnId="{7D85FF93-684C-4109-90CE-A3B34FFA2635}">
      <dgm:prSet/>
      <dgm:spPr/>
      <dgm:t>
        <a:bodyPr/>
        <a:lstStyle/>
        <a:p>
          <a:endParaRPr lang="ru-RU"/>
        </a:p>
      </dgm:t>
    </dgm:pt>
    <dgm:pt modelId="{00AE46A0-81C5-46B2-B6E3-8621340CAB7A}" type="sibTrans" cxnId="{7D85FF93-684C-4109-90CE-A3B34FFA2635}">
      <dgm:prSet/>
      <dgm:spPr/>
      <dgm:t>
        <a:bodyPr/>
        <a:lstStyle/>
        <a:p>
          <a:endParaRPr lang="ru-RU"/>
        </a:p>
      </dgm:t>
    </dgm:pt>
    <dgm:pt modelId="{EFA1C8ED-0CE4-4C0A-B875-FBECDA7670C5}">
      <dgm:prSet phldrT="[Текст]" custT="1"/>
      <dgm:spPr/>
      <dgm:t>
        <a:bodyPr/>
        <a:lstStyle/>
        <a:p>
          <a:r>
            <a:rPr lang="ru-RU" sz="1500" dirty="0" smtClean="0"/>
            <a:t>Специально организованный процесс, направленный на создание безопасных условий, в которых становится возможным выход личности из негативного отчуждения (от себя, других людей, мира в целом), реконструкция ее субъективного образа мира и восстановление ее связи с собой, людьми и обществом (</a:t>
          </a:r>
          <a:r>
            <a:rPr lang="ru-RU" sz="1500" dirty="0" err="1" smtClean="0"/>
            <a:t>Н.Г.Осухова</a:t>
          </a:r>
          <a:r>
            <a:rPr lang="ru-RU" sz="1500" dirty="0" smtClean="0"/>
            <a:t>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A1A4FC-F2BB-44D4-9AD1-52631C1A4F3C}" type="parTrans" cxnId="{EF7515C0-7771-4E70-9431-343E090FD2CF}">
      <dgm:prSet/>
      <dgm:spPr/>
      <dgm:t>
        <a:bodyPr/>
        <a:lstStyle/>
        <a:p>
          <a:endParaRPr lang="ru-RU"/>
        </a:p>
      </dgm:t>
    </dgm:pt>
    <dgm:pt modelId="{53AF362A-E55A-4E2C-B608-8FCEB01C0585}" type="sibTrans" cxnId="{EF7515C0-7771-4E70-9431-343E090FD2CF}">
      <dgm:prSet/>
      <dgm:spPr/>
      <dgm:t>
        <a:bodyPr/>
        <a:lstStyle/>
        <a:p>
          <a:endParaRPr lang="ru-RU"/>
        </a:p>
      </dgm:t>
    </dgm:pt>
    <dgm:pt modelId="{F69F5E51-A7CD-4B74-AD84-A30CF60434ED}">
      <dgm:prSet phldrT="[Текст]" custT="1"/>
      <dgm:spPr/>
      <dgm:t>
        <a:bodyPr/>
        <a:lstStyle/>
        <a:p>
          <a:r>
            <a:rPr lang="ru-RU" sz="1500" dirty="0" smtClean="0"/>
            <a:t>При этом смысл психологического сопровождения определяется в структурном преобразовании собственной самости личности, в саморазвитии как фундаментальной способности человека становиться и быть подлинным субъектом собственной жизни, способности превращать собственную жизнедеятельность в предмет практического преобразования самого себя (</a:t>
          </a:r>
          <a:r>
            <a:rPr lang="ru-RU" sz="1500" dirty="0" err="1" smtClean="0"/>
            <a:t>В.И.Слободчиков</a:t>
          </a:r>
          <a:r>
            <a:rPr lang="ru-RU" sz="1500" dirty="0" smtClean="0"/>
            <a:t>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09F20D-C5CA-424E-9BB2-9461B1833F65}" type="parTrans" cxnId="{FA3B2559-6D57-434B-9547-2391DF35CDD0}">
      <dgm:prSet/>
      <dgm:spPr/>
      <dgm:t>
        <a:bodyPr/>
        <a:lstStyle/>
        <a:p>
          <a:endParaRPr lang="ru-RU"/>
        </a:p>
      </dgm:t>
    </dgm:pt>
    <dgm:pt modelId="{B7802378-6AFB-4257-B3B2-9E247BA6F5DF}" type="sibTrans" cxnId="{FA3B2559-6D57-434B-9547-2391DF35CDD0}">
      <dgm:prSet/>
      <dgm:spPr/>
      <dgm:t>
        <a:bodyPr/>
        <a:lstStyle/>
        <a:p>
          <a:endParaRPr lang="ru-RU"/>
        </a:p>
      </dgm:t>
    </dgm:pt>
    <dgm:pt modelId="{6D50B0CE-4CD2-4FD0-9D78-5060A65D451B}" type="pres">
      <dgm:prSet presAssocID="{07127E15-45CD-40E4-B0F3-81ABD681F7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317BCB-3791-4AB5-9EA5-8AED51C12601}" type="pres">
      <dgm:prSet presAssocID="{7EFA6748-7C17-49F1-ABB3-AFD66B464BC3}" presName="parentLin" presStyleCnt="0"/>
      <dgm:spPr/>
    </dgm:pt>
    <dgm:pt modelId="{018DEA4D-A906-43EF-B27F-9BF82FB93B4E}" type="pres">
      <dgm:prSet presAssocID="{7EFA6748-7C17-49F1-ABB3-AFD66B464BC3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2EB2265-FFF0-4990-80B8-07BBEEB808B7}" type="pres">
      <dgm:prSet presAssocID="{7EFA6748-7C17-49F1-ABB3-AFD66B464BC3}" presName="parentText" presStyleLbl="node1" presStyleIdx="0" presStyleCnt="6" custScaleX="142857" custScaleY="169973" custLinFactNeighborX="5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E7EC3-98D7-44C9-A7AC-B6597AC6C2D4}" type="pres">
      <dgm:prSet presAssocID="{7EFA6748-7C17-49F1-ABB3-AFD66B464BC3}" presName="negativeSpace" presStyleCnt="0"/>
      <dgm:spPr/>
    </dgm:pt>
    <dgm:pt modelId="{A21BECD7-54F1-482E-BCDB-DB7D36007A5F}" type="pres">
      <dgm:prSet presAssocID="{7EFA6748-7C17-49F1-ABB3-AFD66B464BC3}" presName="childText" presStyleLbl="conFgAcc1" presStyleIdx="0" presStyleCnt="6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  <dgm:pt modelId="{F5E534B5-AA3C-4EE6-980D-960876A5FF41}" type="pres">
      <dgm:prSet presAssocID="{0D9A43DE-1150-4248-B754-E91618732DB7}" presName="spaceBetweenRectangles" presStyleCnt="0"/>
      <dgm:spPr/>
    </dgm:pt>
    <dgm:pt modelId="{49139770-5385-4F08-B5BC-9CEE76D1E4D7}" type="pres">
      <dgm:prSet presAssocID="{059199E9-7EC4-43C2-85D6-62E1D53B8C8E}" presName="parentLin" presStyleCnt="0"/>
      <dgm:spPr/>
    </dgm:pt>
    <dgm:pt modelId="{CF663757-6B0A-42A0-AF17-A81845CD7425}" type="pres">
      <dgm:prSet presAssocID="{059199E9-7EC4-43C2-85D6-62E1D53B8C8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8A998E4-6DF0-422D-AAC9-023300588618}" type="pres">
      <dgm:prSet presAssocID="{059199E9-7EC4-43C2-85D6-62E1D53B8C8E}" presName="parentText" presStyleLbl="node1" presStyleIdx="1" presStyleCnt="6" custScaleX="141873" custScaleY="1421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DCA91-5FE1-4837-8127-F111F10688BA}" type="pres">
      <dgm:prSet presAssocID="{059199E9-7EC4-43C2-85D6-62E1D53B8C8E}" presName="negativeSpace" presStyleCnt="0"/>
      <dgm:spPr/>
    </dgm:pt>
    <dgm:pt modelId="{FA10CD01-2896-418E-BAA1-28637423DC1D}" type="pres">
      <dgm:prSet presAssocID="{059199E9-7EC4-43C2-85D6-62E1D53B8C8E}" presName="childText" presStyleLbl="conFgAcc1" presStyleIdx="1" presStyleCnt="6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  <dgm:pt modelId="{BA8E0043-0843-4EDC-93A6-6335F4780D22}" type="pres">
      <dgm:prSet presAssocID="{5DD24249-F5AE-49CD-9E4F-69196E020049}" presName="spaceBetweenRectangles" presStyleCnt="0"/>
      <dgm:spPr/>
    </dgm:pt>
    <dgm:pt modelId="{F553257B-309D-4664-9E32-2A272E0063A7}" type="pres">
      <dgm:prSet presAssocID="{D75DB175-D79F-4EB3-B139-B9F6FA03D337}" presName="parentLin" presStyleCnt="0"/>
      <dgm:spPr/>
    </dgm:pt>
    <dgm:pt modelId="{04A402DA-391D-4834-A6CB-384B815F9E90}" type="pres">
      <dgm:prSet presAssocID="{D75DB175-D79F-4EB3-B139-B9F6FA03D33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D4893564-79A4-4D2E-A774-04BC504C3BB9}" type="pres">
      <dgm:prSet presAssocID="{D75DB175-D79F-4EB3-B139-B9F6FA03D337}" presName="parentText" presStyleLbl="node1" presStyleIdx="2" presStyleCnt="6" custScaleX="1418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6FE3D-11F4-4519-AE89-B5D6DEEF3C4F}" type="pres">
      <dgm:prSet presAssocID="{D75DB175-D79F-4EB3-B139-B9F6FA03D337}" presName="negativeSpace" presStyleCnt="0"/>
      <dgm:spPr/>
    </dgm:pt>
    <dgm:pt modelId="{3A044A97-3AA8-4252-A04B-D12F7BBCEFD8}" type="pres">
      <dgm:prSet presAssocID="{D75DB175-D79F-4EB3-B139-B9F6FA03D337}" presName="childText" presStyleLbl="conFgAcc1" presStyleIdx="2" presStyleCnt="6">
        <dgm:presLayoutVars>
          <dgm:bulletEnabled val="1"/>
        </dgm:presLayoutVars>
      </dgm:prSet>
      <dgm:spPr/>
    </dgm:pt>
    <dgm:pt modelId="{1B0B7ED2-5260-441F-9F82-B1C96485E046}" type="pres">
      <dgm:prSet presAssocID="{33DF9749-FC59-4134-8875-E478DC0948A0}" presName="spaceBetweenRectangles" presStyleCnt="0"/>
      <dgm:spPr/>
    </dgm:pt>
    <dgm:pt modelId="{F87C2F58-0E22-4DE1-A49C-AB13FA945A8A}" type="pres">
      <dgm:prSet presAssocID="{2F4034D7-9FDE-446D-86BD-7E93606313E8}" presName="parentLin" presStyleCnt="0"/>
      <dgm:spPr/>
    </dgm:pt>
    <dgm:pt modelId="{FEE1751C-86E8-4A9A-BC8F-1AEC2BF7F525}" type="pres">
      <dgm:prSet presAssocID="{2F4034D7-9FDE-446D-86BD-7E93606313E8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532FA421-FA5B-4A6B-B995-0883042F5F70}" type="pres">
      <dgm:prSet presAssocID="{2F4034D7-9FDE-446D-86BD-7E93606313E8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4E492-9505-41ED-8870-D981C2F1A204}" type="pres">
      <dgm:prSet presAssocID="{2F4034D7-9FDE-446D-86BD-7E93606313E8}" presName="negativeSpace" presStyleCnt="0"/>
      <dgm:spPr/>
    </dgm:pt>
    <dgm:pt modelId="{28BCF604-9044-4FF9-A192-E7168736B250}" type="pres">
      <dgm:prSet presAssocID="{2F4034D7-9FDE-446D-86BD-7E93606313E8}" presName="childText" presStyleLbl="conFgAcc1" presStyleIdx="3" presStyleCnt="6">
        <dgm:presLayoutVars>
          <dgm:bulletEnabled val="1"/>
        </dgm:presLayoutVars>
      </dgm:prSet>
      <dgm:spPr/>
    </dgm:pt>
    <dgm:pt modelId="{7553B544-5334-4C14-A8D6-6C712EEFBD16}" type="pres">
      <dgm:prSet presAssocID="{00AE46A0-81C5-46B2-B6E3-8621340CAB7A}" presName="spaceBetweenRectangles" presStyleCnt="0"/>
      <dgm:spPr/>
    </dgm:pt>
    <dgm:pt modelId="{4556C882-2848-4FE8-B6C7-A08163568359}" type="pres">
      <dgm:prSet presAssocID="{EFA1C8ED-0CE4-4C0A-B875-FBECDA7670C5}" presName="parentLin" presStyleCnt="0"/>
      <dgm:spPr/>
    </dgm:pt>
    <dgm:pt modelId="{32D91F01-B7EF-41D1-BC93-846998044806}" type="pres">
      <dgm:prSet presAssocID="{EFA1C8ED-0CE4-4C0A-B875-FBECDA7670C5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E70A3226-0280-4D8B-A276-2A7C39D499E4}" type="pres">
      <dgm:prSet presAssocID="{EFA1C8ED-0CE4-4C0A-B875-FBECDA7670C5}" presName="parentText" presStyleLbl="node1" presStyleIdx="4" presStyleCnt="6" custScaleX="142857" custScaleY="2104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BE081-6A70-426F-AD9B-7594376B59DC}" type="pres">
      <dgm:prSet presAssocID="{EFA1C8ED-0CE4-4C0A-B875-FBECDA7670C5}" presName="negativeSpace" presStyleCnt="0"/>
      <dgm:spPr/>
    </dgm:pt>
    <dgm:pt modelId="{E93F7C56-A456-44BA-9450-4EC2D35ECE65}" type="pres">
      <dgm:prSet presAssocID="{EFA1C8ED-0CE4-4C0A-B875-FBECDA7670C5}" presName="childText" presStyleLbl="conFgAcc1" presStyleIdx="4" presStyleCnt="6">
        <dgm:presLayoutVars>
          <dgm:bulletEnabled val="1"/>
        </dgm:presLayoutVars>
      </dgm:prSet>
      <dgm:spPr/>
    </dgm:pt>
    <dgm:pt modelId="{FA374B53-B84E-42AE-9F1D-53D5D7EA2190}" type="pres">
      <dgm:prSet presAssocID="{53AF362A-E55A-4E2C-B608-8FCEB01C0585}" presName="spaceBetweenRectangles" presStyleCnt="0"/>
      <dgm:spPr/>
    </dgm:pt>
    <dgm:pt modelId="{1D39117C-A51C-45FE-A817-E94028018F70}" type="pres">
      <dgm:prSet presAssocID="{F69F5E51-A7CD-4B74-AD84-A30CF60434ED}" presName="parentLin" presStyleCnt="0"/>
      <dgm:spPr/>
    </dgm:pt>
    <dgm:pt modelId="{41A18276-5906-4107-9145-884B280D2155}" type="pres">
      <dgm:prSet presAssocID="{F69F5E51-A7CD-4B74-AD84-A30CF60434ED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8C46571-1344-4690-8CA9-9919060EE2E1}" type="pres">
      <dgm:prSet presAssocID="{F69F5E51-A7CD-4B74-AD84-A30CF60434ED}" presName="parentText" presStyleLbl="node1" presStyleIdx="5" presStyleCnt="6" custScaleX="142857" custScaleY="2264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EA546-86A2-49A4-87F1-9BC60343F468}" type="pres">
      <dgm:prSet presAssocID="{F69F5E51-A7CD-4B74-AD84-A30CF60434ED}" presName="negativeSpace" presStyleCnt="0"/>
      <dgm:spPr/>
    </dgm:pt>
    <dgm:pt modelId="{B954A5A0-0507-4DC8-BB9E-75CA4556ACE5}" type="pres">
      <dgm:prSet presAssocID="{F69F5E51-A7CD-4B74-AD84-A30CF60434E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98AA2F7-C5B3-41E6-922A-952D5232DFF8}" type="presOf" srcId="{059199E9-7EC4-43C2-85D6-62E1D53B8C8E}" destId="{CF663757-6B0A-42A0-AF17-A81845CD7425}" srcOrd="0" destOrd="0" presId="urn:microsoft.com/office/officeart/2005/8/layout/list1"/>
    <dgm:cxn modelId="{CD8F7F74-06AD-4AF3-9CC0-82EA29B94FE9}" type="presOf" srcId="{2F4034D7-9FDE-446D-86BD-7E93606313E8}" destId="{532FA421-FA5B-4A6B-B995-0883042F5F70}" srcOrd="1" destOrd="0" presId="urn:microsoft.com/office/officeart/2005/8/layout/list1"/>
    <dgm:cxn modelId="{FF34FD46-2A25-49B9-8185-6E24045A4B2E}" type="presOf" srcId="{07127E15-45CD-40E4-B0F3-81ABD681F762}" destId="{6D50B0CE-4CD2-4FD0-9D78-5060A65D451B}" srcOrd="0" destOrd="0" presId="urn:microsoft.com/office/officeart/2005/8/layout/list1"/>
    <dgm:cxn modelId="{B70172CF-D533-4A3C-A5DC-7FA385A95B6C}" type="presOf" srcId="{7EFA6748-7C17-49F1-ABB3-AFD66B464BC3}" destId="{018DEA4D-A906-43EF-B27F-9BF82FB93B4E}" srcOrd="0" destOrd="0" presId="urn:microsoft.com/office/officeart/2005/8/layout/list1"/>
    <dgm:cxn modelId="{94B477B7-3624-4444-83E4-0B612EB1864A}" srcId="{07127E15-45CD-40E4-B0F3-81ABD681F762}" destId="{D75DB175-D79F-4EB3-B139-B9F6FA03D337}" srcOrd="2" destOrd="0" parTransId="{A5EA2F97-376F-48B1-8E61-B5A8414004E4}" sibTransId="{33DF9749-FC59-4134-8875-E478DC0948A0}"/>
    <dgm:cxn modelId="{0CB60124-0970-4194-9F43-9F33F2712F52}" type="presOf" srcId="{F69F5E51-A7CD-4B74-AD84-A30CF60434ED}" destId="{68C46571-1344-4690-8CA9-9919060EE2E1}" srcOrd="1" destOrd="0" presId="urn:microsoft.com/office/officeart/2005/8/layout/list1"/>
    <dgm:cxn modelId="{1968514E-F44D-4682-8ED4-8796C0983B21}" type="presOf" srcId="{7EFA6748-7C17-49F1-ABB3-AFD66B464BC3}" destId="{32EB2265-FFF0-4990-80B8-07BBEEB808B7}" srcOrd="1" destOrd="0" presId="urn:microsoft.com/office/officeart/2005/8/layout/list1"/>
    <dgm:cxn modelId="{FA3B2559-6D57-434B-9547-2391DF35CDD0}" srcId="{07127E15-45CD-40E4-B0F3-81ABD681F762}" destId="{F69F5E51-A7CD-4B74-AD84-A30CF60434ED}" srcOrd="5" destOrd="0" parTransId="{FE09F20D-C5CA-424E-9BB2-9461B1833F65}" sibTransId="{B7802378-6AFB-4257-B3B2-9E247BA6F5DF}"/>
    <dgm:cxn modelId="{47AE1B1C-940C-4246-93CF-260E324C0AB5}" type="presOf" srcId="{D75DB175-D79F-4EB3-B139-B9F6FA03D337}" destId="{D4893564-79A4-4D2E-A774-04BC504C3BB9}" srcOrd="1" destOrd="0" presId="urn:microsoft.com/office/officeart/2005/8/layout/list1"/>
    <dgm:cxn modelId="{BC04857A-D5BF-4666-B1E7-07709896A49A}" type="presOf" srcId="{D75DB175-D79F-4EB3-B139-B9F6FA03D337}" destId="{04A402DA-391D-4834-A6CB-384B815F9E90}" srcOrd="0" destOrd="0" presId="urn:microsoft.com/office/officeart/2005/8/layout/list1"/>
    <dgm:cxn modelId="{A6AF26F9-4706-4667-B029-B767B4DDB7E1}" type="presOf" srcId="{2F4034D7-9FDE-446D-86BD-7E93606313E8}" destId="{FEE1751C-86E8-4A9A-BC8F-1AEC2BF7F525}" srcOrd="0" destOrd="0" presId="urn:microsoft.com/office/officeart/2005/8/layout/list1"/>
    <dgm:cxn modelId="{B665B2C7-2D13-44A5-AF6A-7DA6A83D993E}" srcId="{07127E15-45CD-40E4-B0F3-81ABD681F762}" destId="{059199E9-7EC4-43C2-85D6-62E1D53B8C8E}" srcOrd="1" destOrd="0" parTransId="{8D9D339F-4CFB-40B9-A844-35AA5C1BA7E6}" sibTransId="{5DD24249-F5AE-49CD-9E4F-69196E020049}"/>
    <dgm:cxn modelId="{E377BB0A-23A8-4D8D-84C2-585ABBBD276C}" type="presOf" srcId="{EFA1C8ED-0CE4-4C0A-B875-FBECDA7670C5}" destId="{32D91F01-B7EF-41D1-BC93-846998044806}" srcOrd="0" destOrd="0" presId="urn:microsoft.com/office/officeart/2005/8/layout/list1"/>
    <dgm:cxn modelId="{FDA99D76-DBA8-4C8C-BCBE-414420CF7299}" type="presOf" srcId="{059199E9-7EC4-43C2-85D6-62E1D53B8C8E}" destId="{A8A998E4-6DF0-422D-AAC9-023300588618}" srcOrd="1" destOrd="0" presId="urn:microsoft.com/office/officeart/2005/8/layout/list1"/>
    <dgm:cxn modelId="{EF7515C0-7771-4E70-9431-343E090FD2CF}" srcId="{07127E15-45CD-40E4-B0F3-81ABD681F762}" destId="{EFA1C8ED-0CE4-4C0A-B875-FBECDA7670C5}" srcOrd="4" destOrd="0" parTransId="{43A1A4FC-F2BB-44D4-9AD1-52631C1A4F3C}" sibTransId="{53AF362A-E55A-4E2C-B608-8FCEB01C0585}"/>
    <dgm:cxn modelId="{7D85FF93-684C-4109-90CE-A3B34FFA2635}" srcId="{07127E15-45CD-40E4-B0F3-81ABD681F762}" destId="{2F4034D7-9FDE-446D-86BD-7E93606313E8}" srcOrd="3" destOrd="0" parTransId="{B28D78A7-D25A-4052-B0C7-9CD40D195369}" sibTransId="{00AE46A0-81C5-46B2-B6E3-8621340CAB7A}"/>
    <dgm:cxn modelId="{DDBBA8F1-2A84-4E30-9052-76F3F9B079C0}" type="presOf" srcId="{F69F5E51-A7CD-4B74-AD84-A30CF60434ED}" destId="{41A18276-5906-4107-9145-884B280D2155}" srcOrd="0" destOrd="0" presId="urn:microsoft.com/office/officeart/2005/8/layout/list1"/>
    <dgm:cxn modelId="{907D11A2-8269-4735-9D3E-7C7FC1BA2D05}" type="presOf" srcId="{EFA1C8ED-0CE4-4C0A-B875-FBECDA7670C5}" destId="{E70A3226-0280-4D8B-A276-2A7C39D499E4}" srcOrd="1" destOrd="0" presId="urn:microsoft.com/office/officeart/2005/8/layout/list1"/>
    <dgm:cxn modelId="{97D90D9D-E1E0-45A4-AC57-3C756592C349}" srcId="{07127E15-45CD-40E4-B0F3-81ABD681F762}" destId="{7EFA6748-7C17-49F1-ABB3-AFD66B464BC3}" srcOrd="0" destOrd="0" parTransId="{4989F4E4-2498-49A3-8A59-6359ED2BD694}" sibTransId="{0D9A43DE-1150-4248-B754-E91618732DB7}"/>
    <dgm:cxn modelId="{35298F8C-6841-4EEF-8BC1-8EDE5C04A0B8}" type="presParOf" srcId="{6D50B0CE-4CD2-4FD0-9D78-5060A65D451B}" destId="{52317BCB-3791-4AB5-9EA5-8AED51C12601}" srcOrd="0" destOrd="0" presId="urn:microsoft.com/office/officeart/2005/8/layout/list1"/>
    <dgm:cxn modelId="{817BE261-54CC-4EE9-974D-950EEA1B320B}" type="presParOf" srcId="{52317BCB-3791-4AB5-9EA5-8AED51C12601}" destId="{018DEA4D-A906-43EF-B27F-9BF82FB93B4E}" srcOrd="0" destOrd="0" presId="urn:microsoft.com/office/officeart/2005/8/layout/list1"/>
    <dgm:cxn modelId="{17A2C54A-FD03-4A3E-A550-DF35DD19ADDA}" type="presParOf" srcId="{52317BCB-3791-4AB5-9EA5-8AED51C12601}" destId="{32EB2265-FFF0-4990-80B8-07BBEEB808B7}" srcOrd="1" destOrd="0" presId="urn:microsoft.com/office/officeart/2005/8/layout/list1"/>
    <dgm:cxn modelId="{1C4A2FA0-CC5C-4B9D-A33E-2B9433375A24}" type="presParOf" srcId="{6D50B0CE-4CD2-4FD0-9D78-5060A65D451B}" destId="{A14E7EC3-98D7-44C9-A7AC-B6597AC6C2D4}" srcOrd="1" destOrd="0" presId="urn:microsoft.com/office/officeart/2005/8/layout/list1"/>
    <dgm:cxn modelId="{E285590D-4C05-4376-AF4B-C75E4C46E5D8}" type="presParOf" srcId="{6D50B0CE-4CD2-4FD0-9D78-5060A65D451B}" destId="{A21BECD7-54F1-482E-BCDB-DB7D36007A5F}" srcOrd="2" destOrd="0" presId="urn:microsoft.com/office/officeart/2005/8/layout/list1"/>
    <dgm:cxn modelId="{BD659028-9062-45CB-AA2A-CB1FA2904E86}" type="presParOf" srcId="{6D50B0CE-4CD2-4FD0-9D78-5060A65D451B}" destId="{F5E534B5-AA3C-4EE6-980D-960876A5FF41}" srcOrd="3" destOrd="0" presId="urn:microsoft.com/office/officeart/2005/8/layout/list1"/>
    <dgm:cxn modelId="{B32AC431-4D0D-4A62-83D4-B02B564A7A79}" type="presParOf" srcId="{6D50B0CE-4CD2-4FD0-9D78-5060A65D451B}" destId="{49139770-5385-4F08-B5BC-9CEE76D1E4D7}" srcOrd="4" destOrd="0" presId="urn:microsoft.com/office/officeart/2005/8/layout/list1"/>
    <dgm:cxn modelId="{A37A3696-114B-4008-B18C-3A337BEB9E12}" type="presParOf" srcId="{49139770-5385-4F08-B5BC-9CEE76D1E4D7}" destId="{CF663757-6B0A-42A0-AF17-A81845CD7425}" srcOrd="0" destOrd="0" presId="urn:microsoft.com/office/officeart/2005/8/layout/list1"/>
    <dgm:cxn modelId="{2D501C8B-DBBC-4FF5-B01E-564E08DB6C19}" type="presParOf" srcId="{49139770-5385-4F08-B5BC-9CEE76D1E4D7}" destId="{A8A998E4-6DF0-422D-AAC9-023300588618}" srcOrd="1" destOrd="0" presId="urn:microsoft.com/office/officeart/2005/8/layout/list1"/>
    <dgm:cxn modelId="{D7012D9A-C594-4405-87AC-67235F4D96CC}" type="presParOf" srcId="{6D50B0CE-4CD2-4FD0-9D78-5060A65D451B}" destId="{0D2DCA91-5FE1-4837-8127-F111F10688BA}" srcOrd="5" destOrd="0" presId="urn:microsoft.com/office/officeart/2005/8/layout/list1"/>
    <dgm:cxn modelId="{B6C6ADFB-C461-4515-9A01-418E5EB03FB4}" type="presParOf" srcId="{6D50B0CE-4CD2-4FD0-9D78-5060A65D451B}" destId="{FA10CD01-2896-418E-BAA1-28637423DC1D}" srcOrd="6" destOrd="0" presId="urn:microsoft.com/office/officeart/2005/8/layout/list1"/>
    <dgm:cxn modelId="{B2430D6A-A0FF-4E84-AE98-8440DB4ACBE0}" type="presParOf" srcId="{6D50B0CE-4CD2-4FD0-9D78-5060A65D451B}" destId="{BA8E0043-0843-4EDC-93A6-6335F4780D22}" srcOrd="7" destOrd="0" presId="urn:microsoft.com/office/officeart/2005/8/layout/list1"/>
    <dgm:cxn modelId="{FB826B9A-527A-444E-812B-0F0656BAADAB}" type="presParOf" srcId="{6D50B0CE-4CD2-4FD0-9D78-5060A65D451B}" destId="{F553257B-309D-4664-9E32-2A272E0063A7}" srcOrd="8" destOrd="0" presId="urn:microsoft.com/office/officeart/2005/8/layout/list1"/>
    <dgm:cxn modelId="{424CBAEE-FFB1-422E-9E50-117164410D60}" type="presParOf" srcId="{F553257B-309D-4664-9E32-2A272E0063A7}" destId="{04A402DA-391D-4834-A6CB-384B815F9E90}" srcOrd="0" destOrd="0" presId="urn:microsoft.com/office/officeart/2005/8/layout/list1"/>
    <dgm:cxn modelId="{70909D06-2217-4CA5-B60A-5A3A1B6D1810}" type="presParOf" srcId="{F553257B-309D-4664-9E32-2A272E0063A7}" destId="{D4893564-79A4-4D2E-A774-04BC504C3BB9}" srcOrd="1" destOrd="0" presId="urn:microsoft.com/office/officeart/2005/8/layout/list1"/>
    <dgm:cxn modelId="{ADD94D99-7224-4F37-9F1E-79F73F65EBB4}" type="presParOf" srcId="{6D50B0CE-4CD2-4FD0-9D78-5060A65D451B}" destId="{52A6FE3D-11F4-4519-AE89-B5D6DEEF3C4F}" srcOrd="9" destOrd="0" presId="urn:microsoft.com/office/officeart/2005/8/layout/list1"/>
    <dgm:cxn modelId="{213B7715-68BD-4CA3-81E3-4BCD7D8FB5AC}" type="presParOf" srcId="{6D50B0CE-4CD2-4FD0-9D78-5060A65D451B}" destId="{3A044A97-3AA8-4252-A04B-D12F7BBCEFD8}" srcOrd="10" destOrd="0" presId="urn:microsoft.com/office/officeart/2005/8/layout/list1"/>
    <dgm:cxn modelId="{04F47A33-0355-405E-91D6-6D61821CB750}" type="presParOf" srcId="{6D50B0CE-4CD2-4FD0-9D78-5060A65D451B}" destId="{1B0B7ED2-5260-441F-9F82-B1C96485E046}" srcOrd="11" destOrd="0" presId="urn:microsoft.com/office/officeart/2005/8/layout/list1"/>
    <dgm:cxn modelId="{236E9165-4E4D-4AF2-8C29-5C9046FA8961}" type="presParOf" srcId="{6D50B0CE-4CD2-4FD0-9D78-5060A65D451B}" destId="{F87C2F58-0E22-4DE1-A49C-AB13FA945A8A}" srcOrd="12" destOrd="0" presId="urn:microsoft.com/office/officeart/2005/8/layout/list1"/>
    <dgm:cxn modelId="{42825A51-0D53-4719-AAAC-32191938456E}" type="presParOf" srcId="{F87C2F58-0E22-4DE1-A49C-AB13FA945A8A}" destId="{FEE1751C-86E8-4A9A-BC8F-1AEC2BF7F525}" srcOrd="0" destOrd="0" presId="urn:microsoft.com/office/officeart/2005/8/layout/list1"/>
    <dgm:cxn modelId="{FB918943-0F98-4CDC-B2F7-D01D3EFE7493}" type="presParOf" srcId="{F87C2F58-0E22-4DE1-A49C-AB13FA945A8A}" destId="{532FA421-FA5B-4A6B-B995-0883042F5F70}" srcOrd="1" destOrd="0" presId="urn:microsoft.com/office/officeart/2005/8/layout/list1"/>
    <dgm:cxn modelId="{6F0619C6-1BE2-4518-8831-A3965F573069}" type="presParOf" srcId="{6D50B0CE-4CD2-4FD0-9D78-5060A65D451B}" destId="{D224E492-9505-41ED-8870-D981C2F1A204}" srcOrd="13" destOrd="0" presId="urn:microsoft.com/office/officeart/2005/8/layout/list1"/>
    <dgm:cxn modelId="{C64D51BA-2099-4C16-9149-642945E3227C}" type="presParOf" srcId="{6D50B0CE-4CD2-4FD0-9D78-5060A65D451B}" destId="{28BCF604-9044-4FF9-A192-E7168736B250}" srcOrd="14" destOrd="0" presId="urn:microsoft.com/office/officeart/2005/8/layout/list1"/>
    <dgm:cxn modelId="{EF4EED96-4A5D-49E4-9228-17A12A9A12CD}" type="presParOf" srcId="{6D50B0CE-4CD2-4FD0-9D78-5060A65D451B}" destId="{7553B544-5334-4C14-A8D6-6C712EEFBD16}" srcOrd="15" destOrd="0" presId="urn:microsoft.com/office/officeart/2005/8/layout/list1"/>
    <dgm:cxn modelId="{9FD385C8-A1C9-4185-9C8B-91CF0BA77AF3}" type="presParOf" srcId="{6D50B0CE-4CD2-4FD0-9D78-5060A65D451B}" destId="{4556C882-2848-4FE8-B6C7-A08163568359}" srcOrd="16" destOrd="0" presId="urn:microsoft.com/office/officeart/2005/8/layout/list1"/>
    <dgm:cxn modelId="{EE56DD89-60AF-4370-A3CA-A0B5D3386525}" type="presParOf" srcId="{4556C882-2848-4FE8-B6C7-A08163568359}" destId="{32D91F01-B7EF-41D1-BC93-846998044806}" srcOrd="0" destOrd="0" presId="urn:microsoft.com/office/officeart/2005/8/layout/list1"/>
    <dgm:cxn modelId="{F7FEA6C5-17EF-466C-83AE-6C8B0D5B48F0}" type="presParOf" srcId="{4556C882-2848-4FE8-B6C7-A08163568359}" destId="{E70A3226-0280-4D8B-A276-2A7C39D499E4}" srcOrd="1" destOrd="0" presId="urn:microsoft.com/office/officeart/2005/8/layout/list1"/>
    <dgm:cxn modelId="{4B6FE727-5B37-4C61-B93D-13E34E95BF43}" type="presParOf" srcId="{6D50B0CE-4CD2-4FD0-9D78-5060A65D451B}" destId="{606BE081-6A70-426F-AD9B-7594376B59DC}" srcOrd="17" destOrd="0" presId="urn:microsoft.com/office/officeart/2005/8/layout/list1"/>
    <dgm:cxn modelId="{327E04FC-B8EA-4320-BF6A-EC9D5D753E28}" type="presParOf" srcId="{6D50B0CE-4CD2-4FD0-9D78-5060A65D451B}" destId="{E93F7C56-A456-44BA-9450-4EC2D35ECE65}" srcOrd="18" destOrd="0" presId="urn:microsoft.com/office/officeart/2005/8/layout/list1"/>
    <dgm:cxn modelId="{6B643F6D-3CC2-47A6-82A9-A0DAFEDA6E3D}" type="presParOf" srcId="{6D50B0CE-4CD2-4FD0-9D78-5060A65D451B}" destId="{FA374B53-B84E-42AE-9F1D-53D5D7EA2190}" srcOrd="19" destOrd="0" presId="urn:microsoft.com/office/officeart/2005/8/layout/list1"/>
    <dgm:cxn modelId="{9B39D5A0-4D81-409A-81A3-7E358B66E2BB}" type="presParOf" srcId="{6D50B0CE-4CD2-4FD0-9D78-5060A65D451B}" destId="{1D39117C-A51C-45FE-A817-E94028018F70}" srcOrd="20" destOrd="0" presId="urn:microsoft.com/office/officeart/2005/8/layout/list1"/>
    <dgm:cxn modelId="{083733C0-C11E-45BD-9138-70CF75931652}" type="presParOf" srcId="{1D39117C-A51C-45FE-A817-E94028018F70}" destId="{41A18276-5906-4107-9145-884B280D2155}" srcOrd="0" destOrd="0" presId="urn:microsoft.com/office/officeart/2005/8/layout/list1"/>
    <dgm:cxn modelId="{64B0274B-9F42-4938-9626-1D49FA680EE3}" type="presParOf" srcId="{1D39117C-A51C-45FE-A817-E94028018F70}" destId="{68C46571-1344-4690-8CA9-9919060EE2E1}" srcOrd="1" destOrd="0" presId="urn:microsoft.com/office/officeart/2005/8/layout/list1"/>
    <dgm:cxn modelId="{89A765CD-FE67-44BC-B364-A25729B08E11}" type="presParOf" srcId="{6D50B0CE-4CD2-4FD0-9D78-5060A65D451B}" destId="{7B2EA546-86A2-49A4-87F1-9BC60343F468}" srcOrd="21" destOrd="0" presId="urn:microsoft.com/office/officeart/2005/8/layout/list1"/>
    <dgm:cxn modelId="{50568A2C-06A4-46CA-858C-FEF4196FF04E}" type="presParOf" srcId="{6D50B0CE-4CD2-4FD0-9D78-5060A65D451B}" destId="{B954A5A0-0507-4DC8-BB9E-75CA4556ACE5}" srcOrd="22" destOrd="0" presId="urn:microsoft.com/office/officeart/2005/8/layout/list1"/>
  </dgm:cxnLst>
  <dgm:bg>
    <a:gradFill flip="none" rotWithShape="1">
      <a:gsLst>
        <a:gs pos="0">
          <a:schemeClr val="accent5">
            <a:lumMod val="5000"/>
            <a:lumOff val="95000"/>
          </a:schemeClr>
        </a:gs>
        <a:gs pos="0">
          <a:schemeClr val="accent5">
            <a:lumMod val="45000"/>
            <a:lumOff val="55000"/>
          </a:schemeClr>
        </a:gs>
        <a:gs pos="68000">
          <a:schemeClr val="accent5">
            <a:lumMod val="45000"/>
            <a:lumOff val="55000"/>
          </a:schemeClr>
        </a:gs>
        <a:gs pos="87000">
          <a:schemeClr val="accent5">
            <a:lumMod val="30000"/>
            <a:lumOff val="70000"/>
          </a:schemeClr>
        </a:gs>
      </a:gsLst>
      <a:lin ang="5400000" scaled="1"/>
      <a:tileRect/>
    </a:gra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127E15-45CD-40E4-B0F3-81ABD681F76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FA6748-7C17-49F1-ABB3-AFD66B464BC3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•</a:t>
          </a:r>
          <a:r>
            <a:rPr lang="ru-RU" sz="1600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Цель </a:t>
          </a:r>
          <a:r>
            <a:rPr lang="ru-RU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обеспечение условий для личностного и познавательного развития обучающихся с ограниченными возможностями здоровья и инвалидностью при освоении образовательной программы СПО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89F4E4-2498-49A3-8A59-6359ED2BD694}" type="parTrans" cxnId="{97D90D9D-E1E0-45A4-AC57-3C756592C349}">
      <dgm:prSet/>
      <dgm:spPr/>
      <dgm:t>
        <a:bodyPr/>
        <a:lstStyle/>
        <a:p>
          <a:endParaRPr lang="ru-RU"/>
        </a:p>
      </dgm:t>
    </dgm:pt>
    <dgm:pt modelId="{0D9A43DE-1150-4248-B754-E91618732DB7}" type="sibTrans" cxnId="{97D90D9D-E1E0-45A4-AC57-3C756592C349}">
      <dgm:prSet/>
      <dgm:spPr/>
      <dgm:t>
        <a:bodyPr/>
        <a:lstStyle/>
        <a:p>
          <a:endParaRPr lang="ru-RU"/>
        </a:p>
      </dgm:t>
    </dgm:pt>
    <dgm:pt modelId="{877B7F47-B4DE-499B-87AA-5F25C6ED3A06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•</a:t>
          </a:r>
          <a:r>
            <a:rPr lang="ru-RU" sz="1600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Объектом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процесс </a:t>
          </a:r>
          <a:r>
            <a:rPr lang="ru-RU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личностного и познавательного развития обучающихся с ограниченными возможностями здоровья и инвалидностью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05546F-F7A8-42E5-90BB-66BFA669DB66}" type="parTrans" cxnId="{48572BAB-F29E-4745-B6D4-C00AD9514979}">
      <dgm:prSet/>
      <dgm:spPr/>
      <dgm:t>
        <a:bodyPr/>
        <a:lstStyle/>
        <a:p>
          <a:endParaRPr lang="ru-RU"/>
        </a:p>
      </dgm:t>
    </dgm:pt>
    <dgm:pt modelId="{E2DA7ED6-BB4B-4C64-A8DD-53780363A2FC}" type="sibTrans" cxnId="{48572BAB-F29E-4745-B6D4-C00AD9514979}">
      <dgm:prSet/>
      <dgm:spPr/>
      <dgm:t>
        <a:bodyPr/>
        <a:lstStyle/>
        <a:p>
          <a:endParaRPr lang="ru-RU"/>
        </a:p>
      </dgm:t>
    </dgm:pt>
    <dgm:pt modelId="{059199E9-7EC4-43C2-85D6-62E1D53B8C8E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•</a:t>
          </a:r>
          <a:r>
            <a:rPr lang="ru-RU" sz="1600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Субъектами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являются обучающиеся с ОВЗ и инвалидностью; их родители; педагоги и администрация ПОО,  обучающиеся без нарушений здоровья и их родители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9D339F-4CFB-40B9-A844-35AA5C1BA7E6}" type="parTrans" cxnId="{B665B2C7-2D13-44A5-AF6A-7DA6A83D993E}">
      <dgm:prSet/>
      <dgm:spPr/>
      <dgm:t>
        <a:bodyPr/>
        <a:lstStyle/>
        <a:p>
          <a:endParaRPr lang="ru-RU"/>
        </a:p>
      </dgm:t>
    </dgm:pt>
    <dgm:pt modelId="{5DD24249-F5AE-49CD-9E4F-69196E020049}" type="sibTrans" cxnId="{B665B2C7-2D13-44A5-AF6A-7DA6A83D993E}">
      <dgm:prSet/>
      <dgm:spPr/>
      <dgm:t>
        <a:bodyPr/>
        <a:lstStyle/>
        <a:p>
          <a:endParaRPr lang="ru-RU"/>
        </a:p>
      </dgm:t>
    </dgm:pt>
    <dgm:pt modelId="{6D50B0CE-4CD2-4FD0-9D78-5060A65D451B}" type="pres">
      <dgm:prSet presAssocID="{07127E15-45CD-40E4-B0F3-81ABD681F7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317BCB-3791-4AB5-9EA5-8AED51C12601}" type="pres">
      <dgm:prSet presAssocID="{7EFA6748-7C17-49F1-ABB3-AFD66B464BC3}" presName="parentLin" presStyleCnt="0"/>
      <dgm:spPr/>
    </dgm:pt>
    <dgm:pt modelId="{018DEA4D-A906-43EF-B27F-9BF82FB93B4E}" type="pres">
      <dgm:prSet presAssocID="{7EFA6748-7C17-49F1-ABB3-AFD66B464BC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EB2265-FFF0-4990-80B8-07BBEEB808B7}" type="pres">
      <dgm:prSet presAssocID="{7EFA6748-7C17-49F1-ABB3-AFD66B464BC3}" presName="parentText" presStyleLbl="node1" presStyleIdx="0" presStyleCnt="3" custScaleX="142857" custScaleY="111592" custLinFactNeighborX="5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E7EC3-98D7-44C9-A7AC-B6597AC6C2D4}" type="pres">
      <dgm:prSet presAssocID="{7EFA6748-7C17-49F1-ABB3-AFD66B464BC3}" presName="negativeSpace" presStyleCnt="0"/>
      <dgm:spPr/>
    </dgm:pt>
    <dgm:pt modelId="{A21BECD7-54F1-482E-BCDB-DB7D36007A5F}" type="pres">
      <dgm:prSet presAssocID="{7EFA6748-7C17-49F1-ABB3-AFD66B464BC3}" presName="childText" presStyleLbl="conFgAcc1" presStyleIdx="0" presStyleCnt="3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  <dgm:pt modelId="{F5E534B5-AA3C-4EE6-980D-960876A5FF41}" type="pres">
      <dgm:prSet presAssocID="{0D9A43DE-1150-4248-B754-E91618732DB7}" presName="spaceBetweenRectangles" presStyleCnt="0"/>
      <dgm:spPr/>
    </dgm:pt>
    <dgm:pt modelId="{F637E16F-FE59-4B74-B291-970E2504DDA1}" type="pres">
      <dgm:prSet presAssocID="{877B7F47-B4DE-499B-87AA-5F25C6ED3A06}" presName="parentLin" presStyleCnt="0"/>
      <dgm:spPr/>
    </dgm:pt>
    <dgm:pt modelId="{EFFD1E36-987D-4159-8F98-648CBC09A51D}" type="pres">
      <dgm:prSet presAssocID="{877B7F47-B4DE-499B-87AA-5F25C6ED3A0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CEAC898-DF2F-4A76-80EA-347871DD6CE8}" type="pres">
      <dgm:prSet presAssocID="{877B7F47-B4DE-499B-87AA-5F25C6ED3A06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B8382-84ED-4498-A563-AA5E837A2F2C}" type="pres">
      <dgm:prSet presAssocID="{877B7F47-B4DE-499B-87AA-5F25C6ED3A06}" presName="negativeSpace" presStyleCnt="0"/>
      <dgm:spPr/>
    </dgm:pt>
    <dgm:pt modelId="{F1F8596E-FFD5-409A-ACA5-7740C2A26048}" type="pres">
      <dgm:prSet presAssocID="{877B7F47-B4DE-499B-87AA-5F25C6ED3A06}" presName="childText" presStyleLbl="conFgAcc1" presStyleIdx="1" presStyleCnt="3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  <dgm:pt modelId="{C9CEC5C8-4BC3-4C88-A25E-57588DE84274}" type="pres">
      <dgm:prSet presAssocID="{E2DA7ED6-BB4B-4C64-A8DD-53780363A2FC}" presName="spaceBetweenRectangles" presStyleCnt="0"/>
      <dgm:spPr/>
    </dgm:pt>
    <dgm:pt modelId="{49139770-5385-4F08-B5BC-9CEE76D1E4D7}" type="pres">
      <dgm:prSet presAssocID="{059199E9-7EC4-43C2-85D6-62E1D53B8C8E}" presName="parentLin" presStyleCnt="0"/>
      <dgm:spPr/>
    </dgm:pt>
    <dgm:pt modelId="{CF663757-6B0A-42A0-AF17-A81845CD7425}" type="pres">
      <dgm:prSet presAssocID="{059199E9-7EC4-43C2-85D6-62E1D53B8C8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8A998E4-6DF0-422D-AAC9-023300588618}" type="pres">
      <dgm:prSet presAssocID="{059199E9-7EC4-43C2-85D6-62E1D53B8C8E}" presName="parentText" presStyleLbl="node1" presStyleIdx="2" presStyleCnt="3" custScaleX="1418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DCA91-5FE1-4837-8127-F111F10688BA}" type="pres">
      <dgm:prSet presAssocID="{059199E9-7EC4-43C2-85D6-62E1D53B8C8E}" presName="negativeSpace" presStyleCnt="0"/>
      <dgm:spPr/>
    </dgm:pt>
    <dgm:pt modelId="{FA10CD01-2896-418E-BAA1-28637423DC1D}" type="pres">
      <dgm:prSet presAssocID="{059199E9-7EC4-43C2-85D6-62E1D53B8C8E}" presName="childText" presStyleLbl="conFgAcc1" presStyleIdx="2" presStyleCnt="3">
        <dgm:presLayoutVars>
          <dgm:bulletEnabled val="1"/>
        </dgm:presLayoutVars>
      </dgm:prSet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</dgm:spPr>
    </dgm:pt>
  </dgm:ptLst>
  <dgm:cxnLst>
    <dgm:cxn modelId="{97D90D9D-E1E0-45A4-AC57-3C756592C349}" srcId="{07127E15-45CD-40E4-B0F3-81ABD681F762}" destId="{7EFA6748-7C17-49F1-ABB3-AFD66B464BC3}" srcOrd="0" destOrd="0" parTransId="{4989F4E4-2498-49A3-8A59-6359ED2BD694}" sibTransId="{0D9A43DE-1150-4248-B754-E91618732DB7}"/>
    <dgm:cxn modelId="{FCBFDF7A-438A-4D2A-B801-A1E9ACDD754B}" type="presOf" srcId="{7EFA6748-7C17-49F1-ABB3-AFD66B464BC3}" destId="{32EB2265-FFF0-4990-80B8-07BBEEB808B7}" srcOrd="1" destOrd="0" presId="urn:microsoft.com/office/officeart/2005/8/layout/list1"/>
    <dgm:cxn modelId="{7F7C7FE7-6001-42F9-882F-D73D9B3F86C2}" type="presOf" srcId="{877B7F47-B4DE-499B-87AA-5F25C6ED3A06}" destId="{1CEAC898-DF2F-4A76-80EA-347871DD6CE8}" srcOrd="1" destOrd="0" presId="urn:microsoft.com/office/officeart/2005/8/layout/list1"/>
    <dgm:cxn modelId="{AF06D3E3-B8F6-43A6-B407-0F3E83B8CA83}" type="presOf" srcId="{059199E9-7EC4-43C2-85D6-62E1D53B8C8E}" destId="{CF663757-6B0A-42A0-AF17-A81845CD7425}" srcOrd="0" destOrd="0" presId="urn:microsoft.com/office/officeart/2005/8/layout/list1"/>
    <dgm:cxn modelId="{5EEC1E6C-2FDF-4EDB-87F7-1EA2DEA67B03}" type="presOf" srcId="{059199E9-7EC4-43C2-85D6-62E1D53B8C8E}" destId="{A8A998E4-6DF0-422D-AAC9-023300588618}" srcOrd="1" destOrd="0" presId="urn:microsoft.com/office/officeart/2005/8/layout/list1"/>
    <dgm:cxn modelId="{48572BAB-F29E-4745-B6D4-C00AD9514979}" srcId="{07127E15-45CD-40E4-B0F3-81ABD681F762}" destId="{877B7F47-B4DE-499B-87AA-5F25C6ED3A06}" srcOrd="1" destOrd="0" parTransId="{B805546F-F7A8-42E5-90BB-66BFA669DB66}" sibTransId="{E2DA7ED6-BB4B-4C64-A8DD-53780363A2FC}"/>
    <dgm:cxn modelId="{7F37FEAE-35D2-4B7F-8381-78BA07DB5B78}" type="presOf" srcId="{07127E15-45CD-40E4-B0F3-81ABD681F762}" destId="{6D50B0CE-4CD2-4FD0-9D78-5060A65D451B}" srcOrd="0" destOrd="0" presId="urn:microsoft.com/office/officeart/2005/8/layout/list1"/>
    <dgm:cxn modelId="{E8A90F56-6AB6-49E1-A794-A34E643DCFE7}" type="presOf" srcId="{877B7F47-B4DE-499B-87AA-5F25C6ED3A06}" destId="{EFFD1E36-987D-4159-8F98-648CBC09A51D}" srcOrd="0" destOrd="0" presId="urn:microsoft.com/office/officeart/2005/8/layout/list1"/>
    <dgm:cxn modelId="{B665B2C7-2D13-44A5-AF6A-7DA6A83D993E}" srcId="{07127E15-45CD-40E4-B0F3-81ABD681F762}" destId="{059199E9-7EC4-43C2-85D6-62E1D53B8C8E}" srcOrd="2" destOrd="0" parTransId="{8D9D339F-4CFB-40B9-A844-35AA5C1BA7E6}" sibTransId="{5DD24249-F5AE-49CD-9E4F-69196E020049}"/>
    <dgm:cxn modelId="{20E31118-B3D6-415C-BCEB-12FA45A8296F}" type="presOf" srcId="{7EFA6748-7C17-49F1-ABB3-AFD66B464BC3}" destId="{018DEA4D-A906-43EF-B27F-9BF82FB93B4E}" srcOrd="0" destOrd="0" presId="urn:microsoft.com/office/officeart/2005/8/layout/list1"/>
    <dgm:cxn modelId="{10FEBE81-6BFF-4086-9515-BAEAF9839DA8}" type="presParOf" srcId="{6D50B0CE-4CD2-4FD0-9D78-5060A65D451B}" destId="{52317BCB-3791-4AB5-9EA5-8AED51C12601}" srcOrd="0" destOrd="0" presId="urn:microsoft.com/office/officeart/2005/8/layout/list1"/>
    <dgm:cxn modelId="{8BF4A590-B90C-49DD-B951-2A76746B4795}" type="presParOf" srcId="{52317BCB-3791-4AB5-9EA5-8AED51C12601}" destId="{018DEA4D-A906-43EF-B27F-9BF82FB93B4E}" srcOrd="0" destOrd="0" presId="urn:microsoft.com/office/officeart/2005/8/layout/list1"/>
    <dgm:cxn modelId="{71FB8E55-A487-4D9C-94E1-795B3B2A36E1}" type="presParOf" srcId="{52317BCB-3791-4AB5-9EA5-8AED51C12601}" destId="{32EB2265-FFF0-4990-80B8-07BBEEB808B7}" srcOrd="1" destOrd="0" presId="urn:microsoft.com/office/officeart/2005/8/layout/list1"/>
    <dgm:cxn modelId="{6666B335-F7D6-4F92-BBE7-5463A6D03076}" type="presParOf" srcId="{6D50B0CE-4CD2-4FD0-9D78-5060A65D451B}" destId="{A14E7EC3-98D7-44C9-A7AC-B6597AC6C2D4}" srcOrd="1" destOrd="0" presId="urn:microsoft.com/office/officeart/2005/8/layout/list1"/>
    <dgm:cxn modelId="{3B6E88EB-D741-4D9C-A878-FEED91CD9478}" type="presParOf" srcId="{6D50B0CE-4CD2-4FD0-9D78-5060A65D451B}" destId="{A21BECD7-54F1-482E-BCDB-DB7D36007A5F}" srcOrd="2" destOrd="0" presId="urn:microsoft.com/office/officeart/2005/8/layout/list1"/>
    <dgm:cxn modelId="{ED30E1EA-742C-478C-A041-D717A872F02C}" type="presParOf" srcId="{6D50B0CE-4CD2-4FD0-9D78-5060A65D451B}" destId="{F5E534B5-AA3C-4EE6-980D-960876A5FF41}" srcOrd="3" destOrd="0" presId="urn:microsoft.com/office/officeart/2005/8/layout/list1"/>
    <dgm:cxn modelId="{D605E861-AD81-4D96-ADAE-FA0FB31503C0}" type="presParOf" srcId="{6D50B0CE-4CD2-4FD0-9D78-5060A65D451B}" destId="{F637E16F-FE59-4B74-B291-970E2504DDA1}" srcOrd="4" destOrd="0" presId="urn:microsoft.com/office/officeart/2005/8/layout/list1"/>
    <dgm:cxn modelId="{11A3BC7E-788F-45BF-BD18-68966F45C3A1}" type="presParOf" srcId="{F637E16F-FE59-4B74-B291-970E2504DDA1}" destId="{EFFD1E36-987D-4159-8F98-648CBC09A51D}" srcOrd="0" destOrd="0" presId="urn:microsoft.com/office/officeart/2005/8/layout/list1"/>
    <dgm:cxn modelId="{29091D02-D313-4113-ACDD-F311B3AC7C20}" type="presParOf" srcId="{F637E16F-FE59-4B74-B291-970E2504DDA1}" destId="{1CEAC898-DF2F-4A76-80EA-347871DD6CE8}" srcOrd="1" destOrd="0" presId="urn:microsoft.com/office/officeart/2005/8/layout/list1"/>
    <dgm:cxn modelId="{6E1BD358-3045-4665-A4D0-08B1D2C44B5F}" type="presParOf" srcId="{6D50B0CE-4CD2-4FD0-9D78-5060A65D451B}" destId="{82AB8382-84ED-4498-A563-AA5E837A2F2C}" srcOrd="5" destOrd="0" presId="urn:microsoft.com/office/officeart/2005/8/layout/list1"/>
    <dgm:cxn modelId="{2E394412-1362-424C-8AAD-8179492EC391}" type="presParOf" srcId="{6D50B0CE-4CD2-4FD0-9D78-5060A65D451B}" destId="{F1F8596E-FFD5-409A-ACA5-7740C2A26048}" srcOrd="6" destOrd="0" presId="urn:microsoft.com/office/officeart/2005/8/layout/list1"/>
    <dgm:cxn modelId="{1B09BA4F-D2E2-4656-B7F2-E7F90463BA82}" type="presParOf" srcId="{6D50B0CE-4CD2-4FD0-9D78-5060A65D451B}" destId="{C9CEC5C8-4BC3-4C88-A25E-57588DE84274}" srcOrd="7" destOrd="0" presId="urn:microsoft.com/office/officeart/2005/8/layout/list1"/>
    <dgm:cxn modelId="{E405FA7D-F6D2-4C7D-939D-CA43CC168CA8}" type="presParOf" srcId="{6D50B0CE-4CD2-4FD0-9D78-5060A65D451B}" destId="{49139770-5385-4F08-B5BC-9CEE76D1E4D7}" srcOrd="8" destOrd="0" presId="urn:microsoft.com/office/officeart/2005/8/layout/list1"/>
    <dgm:cxn modelId="{80A6AA02-010F-4653-8BAA-83423B4628A0}" type="presParOf" srcId="{49139770-5385-4F08-B5BC-9CEE76D1E4D7}" destId="{CF663757-6B0A-42A0-AF17-A81845CD7425}" srcOrd="0" destOrd="0" presId="urn:microsoft.com/office/officeart/2005/8/layout/list1"/>
    <dgm:cxn modelId="{3E370D08-B4A8-477D-A4EC-410E7C6C235B}" type="presParOf" srcId="{49139770-5385-4F08-B5BC-9CEE76D1E4D7}" destId="{A8A998E4-6DF0-422D-AAC9-023300588618}" srcOrd="1" destOrd="0" presId="urn:microsoft.com/office/officeart/2005/8/layout/list1"/>
    <dgm:cxn modelId="{4D18D608-1A56-4536-A921-0F0D5541078F}" type="presParOf" srcId="{6D50B0CE-4CD2-4FD0-9D78-5060A65D451B}" destId="{0D2DCA91-5FE1-4837-8127-F111F10688BA}" srcOrd="9" destOrd="0" presId="urn:microsoft.com/office/officeart/2005/8/layout/list1"/>
    <dgm:cxn modelId="{A8FE5402-A148-4538-9AF5-3EFD65A08BF7}" type="presParOf" srcId="{6D50B0CE-4CD2-4FD0-9D78-5060A65D451B}" destId="{FA10CD01-2896-418E-BAA1-28637423DC1D}" srcOrd="10" destOrd="0" presId="urn:microsoft.com/office/officeart/2005/8/layout/list1"/>
  </dgm:cxnLst>
  <dgm:bg>
    <a:gradFill flip="none" rotWithShape="1">
      <a:gsLst>
        <a:gs pos="0">
          <a:schemeClr val="accent5">
            <a:lumMod val="5000"/>
            <a:lumOff val="95000"/>
          </a:schemeClr>
        </a:gs>
        <a:gs pos="0">
          <a:schemeClr val="accent5">
            <a:lumMod val="45000"/>
            <a:lumOff val="55000"/>
          </a:schemeClr>
        </a:gs>
        <a:gs pos="68000">
          <a:schemeClr val="accent5">
            <a:lumMod val="45000"/>
            <a:lumOff val="55000"/>
          </a:schemeClr>
        </a:gs>
        <a:gs pos="87000">
          <a:schemeClr val="accent5">
            <a:lumMod val="30000"/>
            <a:lumOff val="70000"/>
          </a:schemeClr>
        </a:gs>
      </a:gsLst>
      <a:lin ang="5400000" scaled="1"/>
      <a:tileRect/>
    </a:gra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763F27-04E1-413A-B7B6-21D8D9323E7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D3B994-65F5-414F-B060-5D4784264855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0" i="0" dirty="0" smtClean="0">
              <a:solidFill>
                <a:schemeClr val="bg1"/>
              </a:solidFill>
            </a:rPr>
            <a:t>выявление особых образовательных потребностей обучающихся с ограниченными возможностями здоровья и инвалидностью, обусловленных особенностями их развития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229C24E-CF8B-403C-9434-8F64431E3116}" type="parTrans" cxnId="{B2B13C88-5CC8-4D23-BC18-304350D402A6}">
      <dgm:prSet/>
      <dgm:spPr/>
      <dgm:t>
        <a:bodyPr/>
        <a:lstStyle/>
        <a:p>
          <a:endParaRPr lang="ru-RU"/>
        </a:p>
      </dgm:t>
    </dgm:pt>
    <dgm:pt modelId="{98D139F3-D8F2-490A-8C3E-550A316939E2}" type="sibTrans" cxnId="{B2B13C88-5CC8-4D23-BC18-304350D402A6}">
      <dgm:prSet/>
      <dgm:spPr/>
      <dgm:t>
        <a:bodyPr/>
        <a:lstStyle/>
        <a:p>
          <a:endParaRPr lang="ru-RU"/>
        </a:p>
      </dgm:t>
    </dgm:pt>
    <dgm:pt modelId="{BA70F1D1-39F3-4247-BD6D-3A35D2B75F7C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0" i="0" dirty="0" smtClean="0">
              <a:solidFill>
                <a:schemeClr val="bg1"/>
              </a:solidFill>
            </a:rPr>
            <a:t>создание комфортных психологических условий для освоения обучающимися с ограниченными возможностями здоровья и инвалидностью образовательной программы СПО на доступном им уровне и их интеграцию в образовательное </a:t>
          </a:r>
          <a:r>
            <a:rPr lang="ru-RU" sz="1600" b="0" i="0" dirty="0" smtClean="0"/>
            <a:t>пространство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929C498-E7F3-4E8A-A4DC-34775ECEF715}" type="parTrans" cxnId="{44FFCE0F-6487-4AB9-9F2B-8CC648DE85D7}">
      <dgm:prSet/>
      <dgm:spPr/>
      <dgm:t>
        <a:bodyPr/>
        <a:lstStyle/>
        <a:p>
          <a:endParaRPr lang="ru-RU"/>
        </a:p>
      </dgm:t>
    </dgm:pt>
    <dgm:pt modelId="{DC2B7033-7707-4B30-9A10-772C740A8EA9}" type="sibTrans" cxnId="{44FFCE0F-6487-4AB9-9F2B-8CC648DE85D7}">
      <dgm:prSet/>
      <dgm:spPr/>
      <dgm:t>
        <a:bodyPr/>
        <a:lstStyle/>
        <a:p>
          <a:endParaRPr lang="ru-RU"/>
        </a:p>
      </dgm:t>
    </dgm:pt>
    <dgm:pt modelId="{A519785A-9F1B-4324-A62C-A8239E7325EA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0" i="0" dirty="0" smtClean="0">
              <a:solidFill>
                <a:schemeClr val="bg1"/>
              </a:solidFill>
            </a:rPr>
            <a:t>оказание психолого-педагогической и социально-психологической помощи обучающимся с ограниченными возможностями здоровья с учетом особенностей их развития и индивидуальных возможностей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FB3BD26-BBCC-48C0-A066-59A923E763F6}" type="parTrans" cxnId="{AE1B6FAF-09AC-4570-B33B-5DE508AF8B85}">
      <dgm:prSet/>
      <dgm:spPr/>
      <dgm:t>
        <a:bodyPr/>
        <a:lstStyle/>
        <a:p>
          <a:endParaRPr lang="ru-RU"/>
        </a:p>
      </dgm:t>
    </dgm:pt>
    <dgm:pt modelId="{198CB9F6-3E25-4BB4-B3E3-6785E611CD0B}" type="sibTrans" cxnId="{AE1B6FAF-09AC-4570-B33B-5DE508AF8B85}">
      <dgm:prSet/>
      <dgm:spPr/>
      <dgm:t>
        <a:bodyPr/>
        <a:lstStyle/>
        <a:p>
          <a:endParaRPr lang="ru-RU"/>
        </a:p>
      </dgm:t>
    </dgm:pt>
    <dgm:pt modelId="{034E1643-FC20-4E9F-8315-48D34618A9DE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п</a:t>
          </a:r>
          <a:r>
            <a:rPr lang="ru-RU" sz="16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роектирование возможных изменений в развитии познавательных процессов и личности в целом, определение динамики этих изменений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pitchFamily="34" charset="0"/>
          </a:endParaRPr>
        </a:p>
      </dgm:t>
    </dgm:pt>
    <dgm:pt modelId="{26F26F15-CC0F-4CDA-80B0-F3CB6D2E0E07}" type="parTrans" cxnId="{EE025B68-F3D5-4AB7-AEAA-A1D08EEA77E1}">
      <dgm:prSet/>
      <dgm:spPr/>
      <dgm:t>
        <a:bodyPr/>
        <a:lstStyle/>
        <a:p>
          <a:endParaRPr lang="ru-RU"/>
        </a:p>
      </dgm:t>
    </dgm:pt>
    <dgm:pt modelId="{E8458870-4D11-4058-B42B-FD8596683303}" type="sibTrans" cxnId="{EE025B68-F3D5-4AB7-AEAA-A1D08EEA77E1}">
      <dgm:prSet/>
      <dgm:spPr/>
      <dgm:t>
        <a:bodyPr/>
        <a:lstStyle/>
        <a:p>
          <a:endParaRPr lang="ru-RU"/>
        </a:p>
      </dgm:t>
    </dgm:pt>
    <dgm:pt modelId="{696915CD-08D2-4548-81B4-80B1A413969C}">
      <dgm:prSet phldrT="[Текст]" custT="1"/>
      <dgm:spPr>
        <a:solidFill>
          <a:schemeClr val="accent1">
            <a:hueOff val="0"/>
            <a:satOff val="0"/>
            <a:lumOff val="0"/>
          </a:schemeClr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pPr algn="ctr"/>
          <a:r>
            <a:rPr lang="ru-RU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Задачи</a:t>
          </a:r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психолого-педагогического сопровождения обучающихся с ОВЗ и инвалидностью в системе СПО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7833388-77D1-4DCF-ADEC-438558B26F63}" type="sibTrans" cxnId="{D876B0AC-AA6C-4E93-9D78-AB94FE4EC70B}">
      <dgm:prSet/>
      <dgm:spPr/>
      <dgm:t>
        <a:bodyPr/>
        <a:lstStyle/>
        <a:p>
          <a:endParaRPr lang="ru-RU"/>
        </a:p>
      </dgm:t>
    </dgm:pt>
    <dgm:pt modelId="{916E5E1C-7C91-4FBA-967E-6E67F79F1CEB}" type="parTrans" cxnId="{D876B0AC-AA6C-4E93-9D78-AB94FE4EC70B}">
      <dgm:prSet/>
      <dgm:spPr/>
      <dgm:t>
        <a:bodyPr/>
        <a:lstStyle/>
        <a:p>
          <a:endParaRPr lang="ru-RU"/>
        </a:p>
      </dgm:t>
    </dgm:pt>
    <dgm:pt modelId="{4FF9747B-1C6B-45C0-9118-3B980C00691E}" type="pres">
      <dgm:prSet presAssocID="{CF763F27-04E1-413A-B7B6-21D8D9323E7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6F06C20-A445-4CCF-B9E7-B5D874723CE2}" type="pres">
      <dgm:prSet presAssocID="{696915CD-08D2-4548-81B4-80B1A413969C}" presName="vertOne" presStyleCnt="0"/>
      <dgm:spPr/>
    </dgm:pt>
    <dgm:pt modelId="{91BB2BD7-4982-43E3-A8E5-402B9EAE2A37}" type="pres">
      <dgm:prSet presAssocID="{696915CD-08D2-4548-81B4-80B1A413969C}" presName="txOne" presStyleLbl="node0" presStyleIdx="0" presStyleCnt="1" custScaleY="50094" custLinFactY="-18033" custLinFactNeighborX="91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677A0C-F081-4DF2-A2AE-37127079029B}" type="pres">
      <dgm:prSet presAssocID="{696915CD-08D2-4548-81B4-80B1A413969C}" presName="parTransOne" presStyleCnt="0"/>
      <dgm:spPr/>
    </dgm:pt>
    <dgm:pt modelId="{E8A7BCB0-CA88-41BF-AE1A-21BB0556233D}" type="pres">
      <dgm:prSet presAssocID="{696915CD-08D2-4548-81B4-80B1A413969C}" presName="horzOne" presStyleCnt="0"/>
      <dgm:spPr/>
    </dgm:pt>
    <dgm:pt modelId="{1DDC21C8-11EF-4C2B-A601-FB9551F43321}" type="pres">
      <dgm:prSet presAssocID="{1BD3B994-65F5-414F-B060-5D4784264855}" presName="vertTwo" presStyleCnt="0"/>
      <dgm:spPr/>
    </dgm:pt>
    <dgm:pt modelId="{870BE5E8-CEEB-4A0F-83EA-EC440DC82EEC}" type="pres">
      <dgm:prSet presAssocID="{1BD3B994-65F5-414F-B060-5D4784264855}" presName="txTwo" presStyleLbl="node2" presStyleIdx="0" presStyleCnt="2" custLinFactNeighborX="-18" custLinFactNeighborY="-129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B2F0BD-CED5-4064-9267-F0A9D1F8EFA6}" type="pres">
      <dgm:prSet presAssocID="{1BD3B994-65F5-414F-B060-5D4784264855}" presName="parTransTwo" presStyleCnt="0"/>
      <dgm:spPr/>
    </dgm:pt>
    <dgm:pt modelId="{832F61BF-8C26-4386-8914-A779200235EE}" type="pres">
      <dgm:prSet presAssocID="{1BD3B994-65F5-414F-B060-5D4784264855}" presName="horzTwo" presStyleCnt="0"/>
      <dgm:spPr/>
    </dgm:pt>
    <dgm:pt modelId="{D2FB5B8B-0660-420D-AE4D-39C2CC5CF6D2}" type="pres">
      <dgm:prSet presAssocID="{BA70F1D1-39F3-4247-BD6D-3A35D2B75F7C}" presName="vertThree" presStyleCnt="0"/>
      <dgm:spPr/>
    </dgm:pt>
    <dgm:pt modelId="{E2A6A8D4-287A-4305-87CB-AF92FE6B3C09}" type="pres">
      <dgm:prSet presAssocID="{BA70F1D1-39F3-4247-BD6D-3A35D2B75F7C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C9E53B-DA48-4EBF-AEB4-04C01006FB04}" type="pres">
      <dgm:prSet presAssocID="{BA70F1D1-39F3-4247-BD6D-3A35D2B75F7C}" presName="horzThree" presStyleCnt="0"/>
      <dgm:spPr/>
    </dgm:pt>
    <dgm:pt modelId="{9442D7D7-3171-497B-8622-E91B6E5F84DE}" type="pres">
      <dgm:prSet presAssocID="{98D139F3-D8F2-490A-8C3E-550A316939E2}" presName="sibSpaceTwo" presStyleCnt="0"/>
      <dgm:spPr/>
    </dgm:pt>
    <dgm:pt modelId="{78A491A1-BE01-4D9A-91DF-2BA64940FB79}" type="pres">
      <dgm:prSet presAssocID="{A519785A-9F1B-4324-A62C-A8239E7325EA}" presName="vertTwo" presStyleCnt="0"/>
      <dgm:spPr/>
    </dgm:pt>
    <dgm:pt modelId="{B943FAF8-32DF-4564-86FE-8D060CD41F5C}" type="pres">
      <dgm:prSet presAssocID="{A519785A-9F1B-4324-A62C-A8239E7325EA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97CFEE-ED33-4845-8B01-1B785DB86858}" type="pres">
      <dgm:prSet presAssocID="{A519785A-9F1B-4324-A62C-A8239E7325EA}" presName="parTransTwo" presStyleCnt="0"/>
      <dgm:spPr/>
    </dgm:pt>
    <dgm:pt modelId="{01CBFF16-6AA8-4C43-84E8-78ED5992832C}" type="pres">
      <dgm:prSet presAssocID="{A519785A-9F1B-4324-A62C-A8239E7325EA}" presName="horzTwo" presStyleCnt="0"/>
      <dgm:spPr/>
    </dgm:pt>
    <dgm:pt modelId="{2ABC0A0C-F64C-4CC0-8FA2-E8B32B3C7D26}" type="pres">
      <dgm:prSet presAssocID="{034E1643-FC20-4E9F-8315-48D34618A9DE}" presName="vertThree" presStyleCnt="0"/>
      <dgm:spPr/>
    </dgm:pt>
    <dgm:pt modelId="{E6D6AB6F-0E5D-4AD7-8AD4-2FC9926231D9}" type="pres">
      <dgm:prSet presAssocID="{034E1643-FC20-4E9F-8315-48D34618A9DE}" presName="txThree" presStyleLbl="node3" presStyleIdx="1" presStyleCnt="2" custLinFactNeighborX="39" custLinFactNeighborY="8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CB0E73-5E08-478B-B31C-6F71A26F8597}" type="pres">
      <dgm:prSet presAssocID="{034E1643-FC20-4E9F-8315-48D34618A9DE}" presName="horzThree" presStyleCnt="0"/>
      <dgm:spPr/>
    </dgm:pt>
  </dgm:ptLst>
  <dgm:cxnLst>
    <dgm:cxn modelId="{AE1B6FAF-09AC-4570-B33B-5DE508AF8B85}" srcId="{696915CD-08D2-4548-81B4-80B1A413969C}" destId="{A519785A-9F1B-4324-A62C-A8239E7325EA}" srcOrd="1" destOrd="0" parTransId="{DFB3BD26-BBCC-48C0-A066-59A923E763F6}" sibTransId="{198CB9F6-3E25-4BB4-B3E3-6785E611CD0B}"/>
    <dgm:cxn modelId="{CF8C3F16-E9D3-45FE-B064-7078E762336D}" type="presOf" srcId="{BA70F1D1-39F3-4247-BD6D-3A35D2B75F7C}" destId="{E2A6A8D4-287A-4305-87CB-AF92FE6B3C09}" srcOrd="0" destOrd="0" presId="urn:microsoft.com/office/officeart/2005/8/layout/hierarchy4"/>
    <dgm:cxn modelId="{EE025B68-F3D5-4AB7-AEAA-A1D08EEA77E1}" srcId="{A519785A-9F1B-4324-A62C-A8239E7325EA}" destId="{034E1643-FC20-4E9F-8315-48D34618A9DE}" srcOrd="0" destOrd="0" parTransId="{26F26F15-CC0F-4CDA-80B0-F3CB6D2E0E07}" sibTransId="{E8458870-4D11-4058-B42B-FD8596683303}"/>
    <dgm:cxn modelId="{841D8333-03B8-4F0A-9EAD-58279DE2EEDA}" type="presOf" srcId="{696915CD-08D2-4548-81B4-80B1A413969C}" destId="{91BB2BD7-4982-43E3-A8E5-402B9EAE2A37}" srcOrd="0" destOrd="0" presId="urn:microsoft.com/office/officeart/2005/8/layout/hierarchy4"/>
    <dgm:cxn modelId="{2C8DDEC7-14DA-4F09-BA7D-64D5249972E9}" type="presOf" srcId="{A519785A-9F1B-4324-A62C-A8239E7325EA}" destId="{B943FAF8-32DF-4564-86FE-8D060CD41F5C}" srcOrd="0" destOrd="0" presId="urn:microsoft.com/office/officeart/2005/8/layout/hierarchy4"/>
    <dgm:cxn modelId="{E9E064C6-7662-4C14-9151-071901C273E1}" type="presOf" srcId="{CF763F27-04E1-413A-B7B6-21D8D9323E71}" destId="{4FF9747B-1C6B-45C0-9118-3B980C00691E}" srcOrd="0" destOrd="0" presId="urn:microsoft.com/office/officeart/2005/8/layout/hierarchy4"/>
    <dgm:cxn modelId="{E6574235-C183-4591-8553-98309BE0056E}" type="presOf" srcId="{1BD3B994-65F5-414F-B060-5D4784264855}" destId="{870BE5E8-CEEB-4A0F-83EA-EC440DC82EEC}" srcOrd="0" destOrd="0" presId="urn:microsoft.com/office/officeart/2005/8/layout/hierarchy4"/>
    <dgm:cxn modelId="{D876B0AC-AA6C-4E93-9D78-AB94FE4EC70B}" srcId="{CF763F27-04E1-413A-B7B6-21D8D9323E71}" destId="{696915CD-08D2-4548-81B4-80B1A413969C}" srcOrd="0" destOrd="0" parTransId="{916E5E1C-7C91-4FBA-967E-6E67F79F1CEB}" sibTransId="{37833388-77D1-4DCF-ADEC-438558B26F63}"/>
    <dgm:cxn modelId="{B2B13C88-5CC8-4D23-BC18-304350D402A6}" srcId="{696915CD-08D2-4548-81B4-80B1A413969C}" destId="{1BD3B994-65F5-414F-B060-5D4784264855}" srcOrd="0" destOrd="0" parTransId="{8229C24E-CF8B-403C-9434-8F64431E3116}" sibTransId="{98D139F3-D8F2-490A-8C3E-550A316939E2}"/>
    <dgm:cxn modelId="{B3474620-E008-4D55-B5BE-A68E7EAEA349}" type="presOf" srcId="{034E1643-FC20-4E9F-8315-48D34618A9DE}" destId="{E6D6AB6F-0E5D-4AD7-8AD4-2FC9926231D9}" srcOrd="0" destOrd="0" presId="urn:microsoft.com/office/officeart/2005/8/layout/hierarchy4"/>
    <dgm:cxn modelId="{44FFCE0F-6487-4AB9-9F2B-8CC648DE85D7}" srcId="{1BD3B994-65F5-414F-B060-5D4784264855}" destId="{BA70F1D1-39F3-4247-BD6D-3A35D2B75F7C}" srcOrd="0" destOrd="0" parTransId="{A929C498-E7F3-4E8A-A4DC-34775ECEF715}" sibTransId="{DC2B7033-7707-4B30-9A10-772C740A8EA9}"/>
    <dgm:cxn modelId="{4AA31757-D8B6-4D95-8636-8D43E2352FDD}" type="presParOf" srcId="{4FF9747B-1C6B-45C0-9118-3B980C00691E}" destId="{06F06C20-A445-4CCF-B9E7-B5D874723CE2}" srcOrd="0" destOrd="0" presId="urn:microsoft.com/office/officeart/2005/8/layout/hierarchy4"/>
    <dgm:cxn modelId="{2EE5F923-34E7-4789-9968-35CFFCAC2299}" type="presParOf" srcId="{06F06C20-A445-4CCF-B9E7-B5D874723CE2}" destId="{91BB2BD7-4982-43E3-A8E5-402B9EAE2A37}" srcOrd="0" destOrd="0" presId="urn:microsoft.com/office/officeart/2005/8/layout/hierarchy4"/>
    <dgm:cxn modelId="{716C094B-5FF0-4483-ACF5-62B6788FAB8B}" type="presParOf" srcId="{06F06C20-A445-4CCF-B9E7-B5D874723CE2}" destId="{C4677A0C-F081-4DF2-A2AE-37127079029B}" srcOrd="1" destOrd="0" presId="urn:microsoft.com/office/officeart/2005/8/layout/hierarchy4"/>
    <dgm:cxn modelId="{D67F653E-B168-4204-9135-770BD4E336CF}" type="presParOf" srcId="{06F06C20-A445-4CCF-B9E7-B5D874723CE2}" destId="{E8A7BCB0-CA88-41BF-AE1A-21BB0556233D}" srcOrd="2" destOrd="0" presId="urn:microsoft.com/office/officeart/2005/8/layout/hierarchy4"/>
    <dgm:cxn modelId="{B766AA3B-A7F2-4717-AA74-0F075FFC17EE}" type="presParOf" srcId="{E8A7BCB0-CA88-41BF-AE1A-21BB0556233D}" destId="{1DDC21C8-11EF-4C2B-A601-FB9551F43321}" srcOrd="0" destOrd="0" presId="urn:microsoft.com/office/officeart/2005/8/layout/hierarchy4"/>
    <dgm:cxn modelId="{8F377612-4797-40C0-AD6D-26C48AC858D2}" type="presParOf" srcId="{1DDC21C8-11EF-4C2B-A601-FB9551F43321}" destId="{870BE5E8-CEEB-4A0F-83EA-EC440DC82EEC}" srcOrd="0" destOrd="0" presId="urn:microsoft.com/office/officeart/2005/8/layout/hierarchy4"/>
    <dgm:cxn modelId="{68C4E0AB-6BC9-4524-9F48-E50974BAFF2A}" type="presParOf" srcId="{1DDC21C8-11EF-4C2B-A601-FB9551F43321}" destId="{9DB2F0BD-CED5-4064-9267-F0A9D1F8EFA6}" srcOrd="1" destOrd="0" presId="urn:microsoft.com/office/officeart/2005/8/layout/hierarchy4"/>
    <dgm:cxn modelId="{FA34255C-2E11-4808-9009-EF6FD1BF00C3}" type="presParOf" srcId="{1DDC21C8-11EF-4C2B-A601-FB9551F43321}" destId="{832F61BF-8C26-4386-8914-A779200235EE}" srcOrd="2" destOrd="0" presId="urn:microsoft.com/office/officeart/2005/8/layout/hierarchy4"/>
    <dgm:cxn modelId="{C146C2E3-45F6-400C-B6AE-2D57B84E0246}" type="presParOf" srcId="{832F61BF-8C26-4386-8914-A779200235EE}" destId="{D2FB5B8B-0660-420D-AE4D-39C2CC5CF6D2}" srcOrd="0" destOrd="0" presId="urn:microsoft.com/office/officeart/2005/8/layout/hierarchy4"/>
    <dgm:cxn modelId="{ED988A14-AA84-49D8-BD5B-1F04001295C2}" type="presParOf" srcId="{D2FB5B8B-0660-420D-AE4D-39C2CC5CF6D2}" destId="{E2A6A8D4-287A-4305-87CB-AF92FE6B3C09}" srcOrd="0" destOrd="0" presId="urn:microsoft.com/office/officeart/2005/8/layout/hierarchy4"/>
    <dgm:cxn modelId="{FA7671A2-1FFC-49D0-B837-E145C68E087A}" type="presParOf" srcId="{D2FB5B8B-0660-420D-AE4D-39C2CC5CF6D2}" destId="{73C9E53B-DA48-4EBF-AEB4-04C01006FB04}" srcOrd="1" destOrd="0" presId="urn:microsoft.com/office/officeart/2005/8/layout/hierarchy4"/>
    <dgm:cxn modelId="{E3E7C90D-7B85-48C8-8B37-9654327BF81C}" type="presParOf" srcId="{E8A7BCB0-CA88-41BF-AE1A-21BB0556233D}" destId="{9442D7D7-3171-497B-8622-E91B6E5F84DE}" srcOrd="1" destOrd="0" presId="urn:microsoft.com/office/officeart/2005/8/layout/hierarchy4"/>
    <dgm:cxn modelId="{E2761CBE-ABFE-4E88-9B72-8EFB22E91181}" type="presParOf" srcId="{E8A7BCB0-CA88-41BF-AE1A-21BB0556233D}" destId="{78A491A1-BE01-4D9A-91DF-2BA64940FB79}" srcOrd="2" destOrd="0" presId="urn:microsoft.com/office/officeart/2005/8/layout/hierarchy4"/>
    <dgm:cxn modelId="{CA4CA021-8C55-4DC5-A8A9-682D77363A54}" type="presParOf" srcId="{78A491A1-BE01-4D9A-91DF-2BA64940FB79}" destId="{B943FAF8-32DF-4564-86FE-8D060CD41F5C}" srcOrd="0" destOrd="0" presId="urn:microsoft.com/office/officeart/2005/8/layout/hierarchy4"/>
    <dgm:cxn modelId="{017B8CB2-94EA-40E2-8886-BBDD4C8C5274}" type="presParOf" srcId="{78A491A1-BE01-4D9A-91DF-2BA64940FB79}" destId="{0097CFEE-ED33-4845-8B01-1B785DB86858}" srcOrd="1" destOrd="0" presId="urn:microsoft.com/office/officeart/2005/8/layout/hierarchy4"/>
    <dgm:cxn modelId="{CB6A09FF-58A5-485B-BE6C-7F0D39D66C31}" type="presParOf" srcId="{78A491A1-BE01-4D9A-91DF-2BA64940FB79}" destId="{01CBFF16-6AA8-4C43-84E8-78ED5992832C}" srcOrd="2" destOrd="0" presId="urn:microsoft.com/office/officeart/2005/8/layout/hierarchy4"/>
    <dgm:cxn modelId="{9C808868-F5FB-4170-91DD-4BF85CACE150}" type="presParOf" srcId="{01CBFF16-6AA8-4C43-84E8-78ED5992832C}" destId="{2ABC0A0C-F64C-4CC0-8FA2-E8B32B3C7D26}" srcOrd="0" destOrd="0" presId="urn:microsoft.com/office/officeart/2005/8/layout/hierarchy4"/>
    <dgm:cxn modelId="{FB8F61D4-8F7F-455C-97EA-5BF2C1D51D3F}" type="presParOf" srcId="{2ABC0A0C-F64C-4CC0-8FA2-E8B32B3C7D26}" destId="{E6D6AB6F-0E5D-4AD7-8AD4-2FC9926231D9}" srcOrd="0" destOrd="0" presId="urn:microsoft.com/office/officeart/2005/8/layout/hierarchy4"/>
    <dgm:cxn modelId="{942F31AD-3DAF-4C0F-9FF6-B9BC41AF723A}" type="presParOf" srcId="{2ABC0A0C-F64C-4CC0-8FA2-E8B32B3C7D26}" destId="{B4CB0E73-5E08-478B-B31C-6F71A26F859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2BE121-77AB-41DF-B8D6-B18EB616B46E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0D9A16-3994-4198-9DE7-2D51CF6F541D}">
      <dgm:prSet phldrT="[Текст]" custT="1"/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Что особо важно?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76B9E1-FECE-4902-B9AF-4B53CF8682DE}" type="parTrans" cxnId="{8A0F1BEC-4362-4861-AAC8-F0F9CE44BBCB}">
      <dgm:prSet/>
      <dgm:spPr/>
      <dgm:t>
        <a:bodyPr/>
        <a:lstStyle/>
        <a:p>
          <a:endParaRPr lang="ru-RU"/>
        </a:p>
      </dgm:t>
    </dgm:pt>
    <dgm:pt modelId="{1E8D70C0-B792-4944-A669-F7866BF2702A}" type="sibTrans" cxnId="{8A0F1BEC-4362-4861-AAC8-F0F9CE44BBCB}">
      <dgm:prSet/>
      <dgm:spPr/>
      <dgm:t>
        <a:bodyPr/>
        <a:lstStyle/>
        <a:p>
          <a:endParaRPr lang="ru-RU"/>
        </a:p>
      </dgm:t>
    </dgm:pt>
    <dgm:pt modelId="{3B319265-EAA6-427C-9311-986726941A32}">
      <dgm:prSet phldrT="[Текст]" custT="1"/>
      <dgm:spPr>
        <a:solidFill>
          <a:schemeClr val="tx2">
            <a:lumMod val="60000"/>
            <a:lumOff val="40000"/>
          </a:schemeClr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- выстраивания модели психолого-педагогического сопровождения с позиции обучающегося с ОВЗ; </a:t>
          </a:r>
          <a:endParaRPr lang="ru-RU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56EE54-B4FB-412D-B66B-3E18AEE70665}" type="parTrans" cxnId="{AE4A938E-3272-4291-86EC-194E02D3754A}">
      <dgm:prSet/>
      <dgm:spPr/>
      <dgm:t>
        <a:bodyPr/>
        <a:lstStyle/>
        <a:p>
          <a:endParaRPr lang="ru-RU"/>
        </a:p>
      </dgm:t>
    </dgm:pt>
    <dgm:pt modelId="{9E2EE1AD-DD38-4BF1-8659-AD1519C63E23}" type="sibTrans" cxnId="{AE4A938E-3272-4291-86EC-194E02D3754A}">
      <dgm:prSet/>
      <dgm:spPr/>
      <dgm:t>
        <a:bodyPr/>
        <a:lstStyle/>
        <a:p>
          <a:endParaRPr lang="ru-RU"/>
        </a:p>
      </dgm:t>
    </dgm:pt>
    <dgm:pt modelId="{00D5CA19-9B59-4478-82DE-DA292CF5DAAE}">
      <dgm:prSet phldrT="[Текст]" custT="1"/>
      <dgm:spPr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- привлечение к деятельности специалистов, имеющих соответствующую подготовку и опыт;</a:t>
          </a:r>
          <a:b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F5E97B-96B2-4688-B9AA-4BD0D412E26E}" type="parTrans" cxnId="{223E14A5-9B69-46E0-A8C3-D6C12371FD88}">
      <dgm:prSet/>
      <dgm:spPr/>
      <dgm:t>
        <a:bodyPr/>
        <a:lstStyle/>
        <a:p>
          <a:endParaRPr lang="ru-RU"/>
        </a:p>
      </dgm:t>
    </dgm:pt>
    <dgm:pt modelId="{739A12B3-E92D-47FB-AA77-725A3781EA09}" type="sibTrans" cxnId="{223E14A5-9B69-46E0-A8C3-D6C12371FD88}">
      <dgm:prSet/>
      <dgm:spPr/>
      <dgm:t>
        <a:bodyPr/>
        <a:lstStyle/>
        <a:p>
          <a:endParaRPr lang="ru-RU"/>
        </a:p>
      </dgm:t>
    </dgm:pt>
    <dgm:pt modelId="{A3D53263-8986-4341-BC2A-582DCDB3C188}">
      <dgm:prSet phldrT="[Текст]" custT="1"/>
      <dgm:spPr>
        <a:solidFill>
          <a:schemeClr val="tx2">
            <a:lumMod val="60000"/>
            <a:lumOff val="40000"/>
          </a:schemeClr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- постоянное повышение своей квалификации, общение и обмен опытом в профессиональном сообществе;</a:t>
          </a:r>
          <a:endParaRPr lang="ru-RU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A1138-DB5A-4576-83DB-61A31ACF4BD7}" type="parTrans" cxnId="{C2841D01-5310-4BC5-8488-36DF4C1AA465}">
      <dgm:prSet/>
      <dgm:spPr/>
      <dgm:t>
        <a:bodyPr/>
        <a:lstStyle/>
        <a:p>
          <a:endParaRPr lang="ru-RU"/>
        </a:p>
      </dgm:t>
    </dgm:pt>
    <dgm:pt modelId="{2DEA51B5-7C59-482A-94AB-BAEA9A4ABB0D}" type="sibTrans" cxnId="{C2841D01-5310-4BC5-8488-36DF4C1AA465}">
      <dgm:prSet/>
      <dgm:spPr/>
      <dgm:t>
        <a:bodyPr/>
        <a:lstStyle/>
        <a:p>
          <a:endParaRPr lang="ru-RU"/>
        </a:p>
      </dgm:t>
    </dgm:pt>
    <dgm:pt modelId="{4B547DDE-3F5A-47A0-9D3C-BB9BCD3F6433}">
      <dgm:prSet phldrT="[Текст]" custT="1"/>
      <dgm:spPr>
        <a:gradFill rotWithShape="0">
          <a:gsLst>
            <a:gs pos="13000">
              <a:srgbClr val="D9CDAC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81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- профилактика выгорания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AACD09-3266-435E-A724-B9F908ECCB0B}" type="parTrans" cxnId="{7B2B2053-A04E-4D68-BE0F-7CBE8AD0E1DA}">
      <dgm:prSet/>
      <dgm:spPr/>
      <dgm:t>
        <a:bodyPr/>
        <a:lstStyle/>
        <a:p>
          <a:endParaRPr lang="ru-RU"/>
        </a:p>
      </dgm:t>
    </dgm:pt>
    <dgm:pt modelId="{35097D70-E6FF-43E4-99F9-9E2B848136AB}" type="sibTrans" cxnId="{7B2B2053-A04E-4D68-BE0F-7CBE8AD0E1DA}">
      <dgm:prSet/>
      <dgm:spPr/>
      <dgm:t>
        <a:bodyPr/>
        <a:lstStyle/>
        <a:p>
          <a:endParaRPr lang="ru-RU"/>
        </a:p>
      </dgm:t>
    </dgm:pt>
    <dgm:pt modelId="{1DE4E756-F062-4ED3-A146-64F094B9C354}" type="pres">
      <dgm:prSet presAssocID="{F92BE121-77AB-41DF-B8D6-B18EB616B46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17926853-601B-4D74-A4BF-2390DA66D4E4}" type="pres">
      <dgm:prSet presAssocID="{8B0D9A16-3994-4198-9DE7-2D51CF6F541D}" presName="parenttextcomposite" presStyleCnt="0"/>
      <dgm:spPr/>
    </dgm:pt>
    <dgm:pt modelId="{64AABFAD-D716-4B2C-B351-AE3C5CD3D8A6}" type="pres">
      <dgm:prSet presAssocID="{8B0D9A16-3994-4198-9DE7-2D51CF6F541D}" presName="parenttext" presStyleLbl="revTx" presStyleIdx="0" presStyleCnt="3" custLinFactNeighborX="1369" custLinFactNeighborY="-6121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D86CF-2BDF-46CD-9CD3-A4472C760CD1}" type="pres">
      <dgm:prSet presAssocID="{8B0D9A16-3994-4198-9DE7-2D51CF6F541D}" presName="composite" presStyleCnt="0"/>
      <dgm:spPr/>
    </dgm:pt>
    <dgm:pt modelId="{0F86B995-3C0E-4FB9-95CA-81FB0FA76E07}" type="pres">
      <dgm:prSet presAssocID="{8B0D9A16-3994-4198-9DE7-2D51CF6F541D}" presName="chevron1" presStyleLbl="alignNode1" presStyleIdx="0" presStyleCnt="21"/>
      <dgm:spPr/>
    </dgm:pt>
    <dgm:pt modelId="{FA25E562-DCA0-4699-B256-6CDC1F660365}" type="pres">
      <dgm:prSet presAssocID="{8B0D9A16-3994-4198-9DE7-2D51CF6F541D}" presName="chevron2" presStyleLbl="alignNode1" presStyleIdx="1" presStyleCnt="21"/>
      <dgm:spPr/>
    </dgm:pt>
    <dgm:pt modelId="{EDCCF828-F7C8-4781-BE21-4E4CA9E518A2}" type="pres">
      <dgm:prSet presAssocID="{8B0D9A16-3994-4198-9DE7-2D51CF6F541D}" presName="chevron3" presStyleLbl="alignNode1" presStyleIdx="2" presStyleCnt="21"/>
      <dgm:spPr/>
    </dgm:pt>
    <dgm:pt modelId="{CC32A521-F315-4B35-A1A5-6FA260728E43}" type="pres">
      <dgm:prSet presAssocID="{8B0D9A16-3994-4198-9DE7-2D51CF6F541D}" presName="chevron4" presStyleLbl="alignNode1" presStyleIdx="3" presStyleCnt="21"/>
      <dgm:spPr/>
    </dgm:pt>
    <dgm:pt modelId="{9832B5FB-9EED-47C7-A055-CEE86B91F4DA}" type="pres">
      <dgm:prSet presAssocID="{8B0D9A16-3994-4198-9DE7-2D51CF6F541D}" presName="chevron5" presStyleLbl="alignNode1" presStyleIdx="4" presStyleCnt="21"/>
      <dgm:spPr/>
    </dgm:pt>
    <dgm:pt modelId="{82F1ADB8-EA9F-4E94-B803-E7284B75E4DA}" type="pres">
      <dgm:prSet presAssocID="{8B0D9A16-3994-4198-9DE7-2D51CF6F541D}" presName="chevron6" presStyleLbl="alignNode1" presStyleIdx="5" presStyleCnt="21"/>
      <dgm:spPr/>
    </dgm:pt>
    <dgm:pt modelId="{39DEDFED-0F26-4232-8CE2-2E745115FC47}" type="pres">
      <dgm:prSet presAssocID="{8B0D9A16-3994-4198-9DE7-2D51CF6F541D}" presName="chevron7" presStyleLbl="alignNode1" presStyleIdx="6" presStyleCnt="21"/>
      <dgm:spPr/>
    </dgm:pt>
    <dgm:pt modelId="{58B3A75B-2EB1-4CF0-9A3D-D1ADACA46F2F}" type="pres">
      <dgm:prSet presAssocID="{8B0D9A16-3994-4198-9DE7-2D51CF6F541D}" presName="childtext" presStyleLbl="solidFgAcc1" presStyleIdx="0" presStyleCnt="2" custScaleX="10622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F7FEF-8442-4BF0-82CD-1F1B5FDF3470}" type="pres">
      <dgm:prSet presAssocID="{1E8D70C0-B792-4944-A669-F7866BF2702A}" presName="sibTrans" presStyleCnt="0"/>
      <dgm:spPr/>
    </dgm:pt>
    <dgm:pt modelId="{C95774F5-E99F-4DC6-BD89-4DCBAC879EE3}" type="pres">
      <dgm:prSet presAssocID="{00D5CA19-9B59-4478-82DE-DA292CF5DAAE}" presName="parenttextcomposite" presStyleCnt="0"/>
      <dgm:spPr/>
    </dgm:pt>
    <dgm:pt modelId="{82A41EA6-BD9C-4D19-8236-13303F3C6B79}" type="pres">
      <dgm:prSet presAssocID="{00D5CA19-9B59-4478-82DE-DA292CF5DAAE}" presName="parenttext" presStyleLbl="revTx" presStyleIdx="1" presStyleCnt="3" custScaleX="95122" custLinFactNeighborX="1802" custLinFactNeighborY="-753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9740B-09D5-4035-A50A-92FB3CCBAF7C}" type="pres">
      <dgm:prSet presAssocID="{00D5CA19-9B59-4478-82DE-DA292CF5DAAE}" presName="composite" presStyleCnt="0"/>
      <dgm:spPr/>
    </dgm:pt>
    <dgm:pt modelId="{5E98EDEA-4F0B-41EB-91EA-C12CBD771BBD}" type="pres">
      <dgm:prSet presAssocID="{00D5CA19-9B59-4478-82DE-DA292CF5DAAE}" presName="chevron1" presStyleLbl="alignNode1" presStyleIdx="7" presStyleCnt="21"/>
      <dgm:spPr/>
    </dgm:pt>
    <dgm:pt modelId="{F6F7204A-AF64-4D99-A581-C6E380AB7B77}" type="pres">
      <dgm:prSet presAssocID="{00D5CA19-9B59-4478-82DE-DA292CF5DAAE}" presName="chevron2" presStyleLbl="alignNode1" presStyleIdx="8" presStyleCnt="21"/>
      <dgm:spPr/>
    </dgm:pt>
    <dgm:pt modelId="{8A574BFA-5AB6-4632-9244-B996B268F6FB}" type="pres">
      <dgm:prSet presAssocID="{00D5CA19-9B59-4478-82DE-DA292CF5DAAE}" presName="chevron3" presStyleLbl="alignNode1" presStyleIdx="9" presStyleCnt="21"/>
      <dgm:spPr/>
    </dgm:pt>
    <dgm:pt modelId="{E9A09B33-EE7B-4BAB-AF6A-EFF77D505FF5}" type="pres">
      <dgm:prSet presAssocID="{00D5CA19-9B59-4478-82DE-DA292CF5DAAE}" presName="chevron4" presStyleLbl="alignNode1" presStyleIdx="10" presStyleCnt="21"/>
      <dgm:spPr/>
    </dgm:pt>
    <dgm:pt modelId="{59D8077D-6424-4C63-ACF0-331240A733D7}" type="pres">
      <dgm:prSet presAssocID="{00D5CA19-9B59-4478-82DE-DA292CF5DAAE}" presName="chevron5" presStyleLbl="alignNode1" presStyleIdx="11" presStyleCnt="21"/>
      <dgm:spPr/>
    </dgm:pt>
    <dgm:pt modelId="{9553B7AD-4EA0-4FD3-A266-74408C1CB74C}" type="pres">
      <dgm:prSet presAssocID="{00D5CA19-9B59-4478-82DE-DA292CF5DAAE}" presName="chevron6" presStyleLbl="alignNode1" presStyleIdx="12" presStyleCnt="21"/>
      <dgm:spPr/>
    </dgm:pt>
    <dgm:pt modelId="{0EDEBAF7-5366-48BA-AABB-F44E48A1DDBC}" type="pres">
      <dgm:prSet presAssocID="{00D5CA19-9B59-4478-82DE-DA292CF5DAAE}" presName="chevron7" presStyleLbl="alignNode1" presStyleIdx="13" presStyleCnt="21"/>
      <dgm:spPr/>
    </dgm:pt>
    <dgm:pt modelId="{6CE03907-B9A0-49D6-9880-A80974AAE724}" type="pres">
      <dgm:prSet presAssocID="{00D5CA19-9B59-4478-82DE-DA292CF5DAAE}" presName="childtext" presStyleLbl="solidFgAcc1" presStyleIdx="1" presStyleCnt="2" custScaleX="6150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8FB28-4B27-41C9-816F-079D17C1E413}" type="pres">
      <dgm:prSet presAssocID="{739A12B3-E92D-47FB-AA77-725A3781EA09}" presName="sibTrans" presStyleCnt="0"/>
      <dgm:spPr/>
    </dgm:pt>
    <dgm:pt modelId="{BCBF7176-E44E-4CD4-90A0-7680308418AD}" type="pres">
      <dgm:prSet presAssocID="{4B547DDE-3F5A-47A0-9D3C-BB9BCD3F6433}" presName="parenttextcomposite" presStyleCnt="0"/>
      <dgm:spPr/>
    </dgm:pt>
    <dgm:pt modelId="{A5E33DE7-7E25-4D5B-A55D-A5AF45BA9E16}" type="pres">
      <dgm:prSet presAssocID="{4B547DDE-3F5A-47A0-9D3C-BB9BCD3F6433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839A4-3D6F-4545-9B91-23A50AEF5992}" type="pres">
      <dgm:prSet presAssocID="{4B547DDE-3F5A-47A0-9D3C-BB9BCD3F6433}" presName="parallelogramComposite" presStyleCnt="0"/>
      <dgm:spPr/>
    </dgm:pt>
    <dgm:pt modelId="{D4E917C2-2DAC-4FED-BD1B-0DFD130B858B}" type="pres">
      <dgm:prSet presAssocID="{4B547DDE-3F5A-47A0-9D3C-BB9BCD3F6433}" presName="parallelogram1" presStyleLbl="alignNode1" presStyleIdx="14" presStyleCnt="21"/>
      <dgm:spPr/>
    </dgm:pt>
    <dgm:pt modelId="{FFADA8EC-C590-41D5-91D0-84BFBD319173}" type="pres">
      <dgm:prSet presAssocID="{4B547DDE-3F5A-47A0-9D3C-BB9BCD3F6433}" presName="parallelogram2" presStyleLbl="alignNode1" presStyleIdx="15" presStyleCnt="21"/>
      <dgm:spPr/>
    </dgm:pt>
    <dgm:pt modelId="{13BAAB5F-13E8-467E-B0BF-75EAA44DD31F}" type="pres">
      <dgm:prSet presAssocID="{4B547DDE-3F5A-47A0-9D3C-BB9BCD3F6433}" presName="parallelogram3" presStyleLbl="alignNode1" presStyleIdx="16" presStyleCnt="21"/>
      <dgm:spPr/>
    </dgm:pt>
    <dgm:pt modelId="{89465942-E3BC-4E0D-A2CC-B1DBDB1B7892}" type="pres">
      <dgm:prSet presAssocID="{4B547DDE-3F5A-47A0-9D3C-BB9BCD3F6433}" presName="parallelogram4" presStyleLbl="alignNode1" presStyleIdx="17" presStyleCnt="21"/>
      <dgm:spPr/>
    </dgm:pt>
    <dgm:pt modelId="{CEEA1F37-A9AF-4EB2-A8A9-1049CDB93A3A}" type="pres">
      <dgm:prSet presAssocID="{4B547DDE-3F5A-47A0-9D3C-BB9BCD3F6433}" presName="parallelogram5" presStyleLbl="alignNode1" presStyleIdx="18" presStyleCnt="21"/>
      <dgm:spPr/>
    </dgm:pt>
    <dgm:pt modelId="{941FE68E-2510-4F90-8CAE-343C7171522E}" type="pres">
      <dgm:prSet presAssocID="{4B547DDE-3F5A-47A0-9D3C-BB9BCD3F6433}" presName="parallelogram6" presStyleLbl="alignNode1" presStyleIdx="19" presStyleCnt="21"/>
      <dgm:spPr/>
    </dgm:pt>
    <dgm:pt modelId="{11A56191-6A28-4AF5-97F4-DA620957D3F5}" type="pres">
      <dgm:prSet presAssocID="{4B547DDE-3F5A-47A0-9D3C-BB9BCD3F6433}" presName="parallelogram7" presStyleLbl="alignNode1" presStyleIdx="20" presStyleCnt="21"/>
      <dgm:spPr/>
    </dgm:pt>
  </dgm:ptLst>
  <dgm:cxnLst>
    <dgm:cxn modelId="{D00D1D29-F5BF-424F-B6AB-992A129F96DF}" type="presOf" srcId="{4B547DDE-3F5A-47A0-9D3C-BB9BCD3F6433}" destId="{A5E33DE7-7E25-4D5B-A55D-A5AF45BA9E16}" srcOrd="0" destOrd="0" presId="urn:microsoft.com/office/officeart/2008/layout/VerticalAccentList"/>
    <dgm:cxn modelId="{747F3DA5-744B-40BC-BC05-67BC42DE4411}" type="presOf" srcId="{00D5CA19-9B59-4478-82DE-DA292CF5DAAE}" destId="{82A41EA6-BD9C-4D19-8236-13303F3C6B79}" srcOrd="0" destOrd="0" presId="urn:microsoft.com/office/officeart/2008/layout/VerticalAccentList"/>
    <dgm:cxn modelId="{223E14A5-9B69-46E0-A8C3-D6C12371FD88}" srcId="{F92BE121-77AB-41DF-B8D6-B18EB616B46E}" destId="{00D5CA19-9B59-4478-82DE-DA292CF5DAAE}" srcOrd="1" destOrd="0" parTransId="{4DF5E97B-96B2-4688-B9AA-4BD0D412E26E}" sibTransId="{739A12B3-E92D-47FB-AA77-725A3781EA09}"/>
    <dgm:cxn modelId="{7B2B2053-A04E-4D68-BE0F-7CBE8AD0E1DA}" srcId="{F92BE121-77AB-41DF-B8D6-B18EB616B46E}" destId="{4B547DDE-3F5A-47A0-9D3C-BB9BCD3F6433}" srcOrd="2" destOrd="0" parTransId="{8EAACD09-3266-435E-A724-B9F908ECCB0B}" sibTransId="{35097D70-E6FF-43E4-99F9-9E2B848136AB}"/>
    <dgm:cxn modelId="{FD6501E7-9587-42C5-82AB-6CD600FF163A}" type="presOf" srcId="{F92BE121-77AB-41DF-B8D6-B18EB616B46E}" destId="{1DE4E756-F062-4ED3-A146-64F094B9C354}" srcOrd="0" destOrd="0" presId="urn:microsoft.com/office/officeart/2008/layout/VerticalAccentList"/>
    <dgm:cxn modelId="{F92EEF26-4E29-4000-8E38-17542129E8E6}" type="presOf" srcId="{A3D53263-8986-4341-BC2A-582DCDB3C188}" destId="{6CE03907-B9A0-49D6-9880-A80974AAE724}" srcOrd="0" destOrd="0" presId="urn:microsoft.com/office/officeart/2008/layout/VerticalAccentList"/>
    <dgm:cxn modelId="{ACBFFF52-588E-4AD6-B1F6-9419BD03B854}" type="presOf" srcId="{3B319265-EAA6-427C-9311-986726941A32}" destId="{58B3A75B-2EB1-4CF0-9A3D-D1ADACA46F2F}" srcOrd="0" destOrd="0" presId="urn:microsoft.com/office/officeart/2008/layout/VerticalAccentList"/>
    <dgm:cxn modelId="{8BDEFFD2-04AC-48B0-996E-B339A60878E8}" type="presOf" srcId="{8B0D9A16-3994-4198-9DE7-2D51CF6F541D}" destId="{64AABFAD-D716-4B2C-B351-AE3C5CD3D8A6}" srcOrd="0" destOrd="0" presId="urn:microsoft.com/office/officeart/2008/layout/VerticalAccentList"/>
    <dgm:cxn modelId="{C2841D01-5310-4BC5-8488-36DF4C1AA465}" srcId="{00D5CA19-9B59-4478-82DE-DA292CF5DAAE}" destId="{A3D53263-8986-4341-BC2A-582DCDB3C188}" srcOrd="0" destOrd="0" parTransId="{51CA1138-DB5A-4576-83DB-61A31ACF4BD7}" sibTransId="{2DEA51B5-7C59-482A-94AB-BAEA9A4ABB0D}"/>
    <dgm:cxn modelId="{8A0F1BEC-4362-4861-AAC8-F0F9CE44BBCB}" srcId="{F92BE121-77AB-41DF-B8D6-B18EB616B46E}" destId="{8B0D9A16-3994-4198-9DE7-2D51CF6F541D}" srcOrd="0" destOrd="0" parTransId="{E776B9E1-FECE-4902-B9AF-4B53CF8682DE}" sibTransId="{1E8D70C0-B792-4944-A669-F7866BF2702A}"/>
    <dgm:cxn modelId="{AE4A938E-3272-4291-86EC-194E02D3754A}" srcId="{8B0D9A16-3994-4198-9DE7-2D51CF6F541D}" destId="{3B319265-EAA6-427C-9311-986726941A32}" srcOrd="0" destOrd="0" parTransId="{0A56EE54-B4FB-412D-B66B-3E18AEE70665}" sibTransId="{9E2EE1AD-DD38-4BF1-8659-AD1519C63E23}"/>
    <dgm:cxn modelId="{6BB16DAB-2134-4EE1-9562-640D3279EFA1}" type="presParOf" srcId="{1DE4E756-F062-4ED3-A146-64F094B9C354}" destId="{17926853-601B-4D74-A4BF-2390DA66D4E4}" srcOrd="0" destOrd="0" presId="urn:microsoft.com/office/officeart/2008/layout/VerticalAccentList"/>
    <dgm:cxn modelId="{5D67AA6A-2ECD-4CBB-81E3-41100B3605EE}" type="presParOf" srcId="{17926853-601B-4D74-A4BF-2390DA66D4E4}" destId="{64AABFAD-D716-4B2C-B351-AE3C5CD3D8A6}" srcOrd="0" destOrd="0" presId="urn:microsoft.com/office/officeart/2008/layout/VerticalAccentList"/>
    <dgm:cxn modelId="{C96C32C2-AE85-4A62-ACA3-6E5CA5728BBD}" type="presParOf" srcId="{1DE4E756-F062-4ED3-A146-64F094B9C354}" destId="{B54D86CF-2BDF-46CD-9CD3-A4472C760CD1}" srcOrd="1" destOrd="0" presId="urn:microsoft.com/office/officeart/2008/layout/VerticalAccentList"/>
    <dgm:cxn modelId="{49CBC209-2E80-4E4B-BCAB-94F7BBD45549}" type="presParOf" srcId="{B54D86CF-2BDF-46CD-9CD3-A4472C760CD1}" destId="{0F86B995-3C0E-4FB9-95CA-81FB0FA76E07}" srcOrd="0" destOrd="0" presId="urn:microsoft.com/office/officeart/2008/layout/VerticalAccentList"/>
    <dgm:cxn modelId="{63B44820-DF3E-405B-ABFF-3B6574242E1A}" type="presParOf" srcId="{B54D86CF-2BDF-46CD-9CD3-A4472C760CD1}" destId="{FA25E562-DCA0-4699-B256-6CDC1F660365}" srcOrd="1" destOrd="0" presId="urn:microsoft.com/office/officeart/2008/layout/VerticalAccentList"/>
    <dgm:cxn modelId="{00A6365E-4DA5-477E-8017-FBA6A217B2C6}" type="presParOf" srcId="{B54D86CF-2BDF-46CD-9CD3-A4472C760CD1}" destId="{EDCCF828-F7C8-4781-BE21-4E4CA9E518A2}" srcOrd="2" destOrd="0" presId="urn:microsoft.com/office/officeart/2008/layout/VerticalAccentList"/>
    <dgm:cxn modelId="{EDA1C20F-E77F-4881-85B7-C4E092E3D0AD}" type="presParOf" srcId="{B54D86CF-2BDF-46CD-9CD3-A4472C760CD1}" destId="{CC32A521-F315-4B35-A1A5-6FA260728E43}" srcOrd="3" destOrd="0" presId="urn:microsoft.com/office/officeart/2008/layout/VerticalAccentList"/>
    <dgm:cxn modelId="{FE0098FC-A6CE-4CC3-AD91-CB9E90F52540}" type="presParOf" srcId="{B54D86CF-2BDF-46CD-9CD3-A4472C760CD1}" destId="{9832B5FB-9EED-47C7-A055-CEE86B91F4DA}" srcOrd="4" destOrd="0" presId="urn:microsoft.com/office/officeart/2008/layout/VerticalAccentList"/>
    <dgm:cxn modelId="{314DA900-F209-4BCD-9493-C0604ED84282}" type="presParOf" srcId="{B54D86CF-2BDF-46CD-9CD3-A4472C760CD1}" destId="{82F1ADB8-EA9F-4E94-B803-E7284B75E4DA}" srcOrd="5" destOrd="0" presId="urn:microsoft.com/office/officeart/2008/layout/VerticalAccentList"/>
    <dgm:cxn modelId="{804451A7-A813-4464-B5B7-ADA1F0267337}" type="presParOf" srcId="{B54D86CF-2BDF-46CD-9CD3-A4472C760CD1}" destId="{39DEDFED-0F26-4232-8CE2-2E745115FC47}" srcOrd="6" destOrd="0" presId="urn:microsoft.com/office/officeart/2008/layout/VerticalAccentList"/>
    <dgm:cxn modelId="{82D536B9-33FC-4BEC-8CB6-3D22A0E7E0F9}" type="presParOf" srcId="{B54D86CF-2BDF-46CD-9CD3-A4472C760CD1}" destId="{58B3A75B-2EB1-4CF0-9A3D-D1ADACA46F2F}" srcOrd="7" destOrd="0" presId="urn:microsoft.com/office/officeart/2008/layout/VerticalAccentList"/>
    <dgm:cxn modelId="{1A5D3207-0F2E-49F0-B8F5-F1859ED83894}" type="presParOf" srcId="{1DE4E756-F062-4ED3-A146-64F094B9C354}" destId="{5E1F7FEF-8442-4BF0-82CD-1F1B5FDF3470}" srcOrd="2" destOrd="0" presId="urn:microsoft.com/office/officeart/2008/layout/VerticalAccentList"/>
    <dgm:cxn modelId="{B27A2100-E07F-4E94-9E0A-002772482688}" type="presParOf" srcId="{1DE4E756-F062-4ED3-A146-64F094B9C354}" destId="{C95774F5-E99F-4DC6-BD89-4DCBAC879EE3}" srcOrd="3" destOrd="0" presId="urn:microsoft.com/office/officeart/2008/layout/VerticalAccentList"/>
    <dgm:cxn modelId="{3C6D47F2-C39D-4BC6-A9CF-11ABE98CB1A7}" type="presParOf" srcId="{C95774F5-E99F-4DC6-BD89-4DCBAC879EE3}" destId="{82A41EA6-BD9C-4D19-8236-13303F3C6B79}" srcOrd="0" destOrd="0" presId="urn:microsoft.com/office/officeart/2008/layout/VerticalAccentList"/>
    <dgm:cxn modelId="{08C929E2-55DC-4F8A-AAA2-DB9E8C1B6C8D}" type="presParOf" srcId="{1DE4E756-F062-4ED3-A146-64F094B9C354}" destId="{A719740B-09D5-4035-A50A-92FB3CCBAF7C}" srcOrd="4" destOrd="0" presId="urn:microsoft.com/office/officeart/2008/layout/VerticalAccentList"/>
    <dgm:cxn modelId="{88F7009D-F505-4C67-8F6A-57F67191A52B}" type="presParOf" srcId="{A719740B-09D5-4035-A50A-92FB3CCBAF7C}" destId="{5E98EDEA-4F0B-41EB-91EA-C12CBD771BBD}" srcOrd="0" destOrd="0" presId="urn:microsoft.com/office/officeart/2008/layout/VerticalAccentList"/>
    <dgm:cxn modelId="{25576840-292E-484A-BE2F-935F69B277BF}" type="presParOf" srcId="{A719740B-09D5-4035-A50A-92FB3CCBAF7C}" destId="{F6F7204A-AF64-4D99-A581-C6E380AB7B77}" srcOrd="1" destOrd="0" presId="urn:microsoft.com/office/officeart/2008/layout/VerticalAccentList"/>
    <dgm:cxn modelId="{0F4B386A-7838-4267-BD51-63F92356AB5F}" type="presParOf" srcId="{A719740B-09D5-4035-A50A-92FB3CCBAF7C}" destId="{8A574BFA-5AB6-4632-9244-B996B268F6FB}" srcOrd="2" destOrd="0" presId="urn:microsoft.com/office/officeart/2008/layout/VerticalAccentList"/>
    <dgm:cxn modelId="{27E9B875-F78A-4393-A3E4-20BD60108248}" type="presParOf" srcId="{A719740B-09D5-4035-A50A-92FB3CCBAF7C}" destId="{E9A09B33-EE7B-4BAB-AF6A-EFF77D505FF5}" srcOrd="3" destOrd="0" presId="urn:microsoft.com/office/officeart/2008/layout/VerticalAccentList"/>
    <dgm:cxn modelId="{F2D46B09-6FED-453F-8807-B3F1CBE0AD77}" type="presParOf" srcId="{A719740B-09D5-4035-A50A-92FB3CCBAF7C}" destId="{59D8077D-6424-4C63-ACF0-331240A733D7}" srcOrd="4" destOrd="0" presId="urn:microsoft.com/office/officeart/2008/layout/VerticalAccentList"/>
    <dgm:cxn modelId="{FF3CE649-7806-42B5-A417-F0474AFADD8A}" type="presParOf" srcId="{A719740B-09D5-4035-A50A-92FB3CCBAF7C}" destId="{9553B7AD-4EA0-4FD3-A266-74408C1CB74C}" srcOrd="5" destOrd="0" presId="urn:microsoft.com/office/officeart/2008/layout/VerticalAccentList"/>
    <dgm:cxn modelId="{6A567D54-10A7-4298-8331-7A7802924533}" type="presParOf" srcId="{A719740B-09D5-4035-A50A-92FB3CCBAF7C}" destId="{0EDEBAF7-5366-48BA-AABB-F44E48A1DDBC}" srcOrd="6" destOrd="0" presId="urn:microsoft.com/office/officeart/2008/layout/VerticalAccentList"/>
    <dgm:cxn modelId="{1C1968F9-ECF2-4FDE-8F69-D0420495E70E}" type="presParOf" srcId="{A719740B-09D5-4035-A50A-92FB3CCBAF7C}" destId="{6CE03907-B9A0-49D6-9880-A80974AAE724}" srcOrd="7" destOrd="0" presId="urn:microsoft.com/office/officeart/2008/layout/VerticalAccentList"/>
    <dgm:cxn modelId="{23277952-C508-4077-931E-EB9902FA7A52}" type="presParOf" srcId="{1DE4E756-F062-4ED3-A146-64F094B9C354}" destId="{E658FB28-4B27-41C9-816F-079D17C1E413}" srcOrd="5" destOrd="0" presId="urn:microsoft.com/office/officeart/2008/layout/VerticalAccentList"/>
    <dgm:cxn modelId="{C1D66D41-7EAE-4CF8-AB48-DC09F4ED2E8A}" type="presParOf" srcId="{1DE4E756-F062-4ED3-A146-64F094B9C354}" destId="{BCBF7176-E44E-4CD4-90A0-7680308418AD}" srcOrd="6" destOrd="0" presId="urn:microsoft.com/office/officeart/2008/layout/VerticalAccentList"/>
    <dgm:cxn modelId="{1FD25CD0-0925-467E-A81E-21CBBDA9F975}" type="presParOf" srcId="{BCBF7176-E44E-4CD4-90A0-7680308418AD}" destId="{A5E33DE7-7E25-4D5B-A55D-A5AF45BA9E16}" srcOrd="0" destOrd="0" presId="urn:microsoft.com/office/officeart/2008/layout/VerticalAccentList"/>
    <dgm:cxn modelId="{9AAE80B9-8DB6-4B6A-BDB4-0DA9B7172CD0}" type="presParOf" srcId="{1DE4E756-F062-4ED3-A146-64F094B9C354}" destId="{814839A4-3D6F-4545-9B91-23A50AEF5992}" srcOrd="7" destOrd="0" presId="urn:microsoft.com/office/officeart/2008/layout/VerticalAccentList"/>
    <dgm:cxn modelId="{F6CFAEAD-B4E6-491E-A2F2-83930D89635E}" type="presParOf" srcId="{814839A4-3D6F-4545-9B91-23A50AEF5992}" destId="{D4E917C2-2DAC-4FED-BD1B-0DFD130B858B}" srcOrd="0" destOrd="0" presId="urn:microsoft.com/office/officeart/2008/layout/VerticalAccentList"/>
    <dgm:cxn modelId="{59CE5642-9799-4F91-911D-B8ED6E304439}" type="presParOf" srcId="{814839A4-3D6F-4545-9B91-23A50AEF5992}" destId="{FFADA8EC-C590-41D5-91D0-84BFBD319173}" srcOrd="1" destOrd="0" presId="urn:microsoft.com/office/officeart/2008/layout/VerticalAccentList"/>
    <dgm:cxn modelId="{E2B741CF-3049-480F-93F6-EFD94D7F2448}" type="presParOf" srcId="{814839A4-3D6F-4545-9B91-23A50AEF5992}" destId="{13BAAB5F-13E8-467E-B0BF-75EAA44DD31F}" srcOrd="2" destOrd="0" presId="urn:microsoft.com/office/officeart/2008/layout/VerticalAccentList"/>
    <dgm:cxn modelId="{0F12D3EB-85B3-4BE9-9F7F-8AD1F9F03C9F}" type="presParOf" srcId="{814839A4-3D6F-4545-9B91-23A50AEF5992}" destId="{89465942-E3BC-4E0D-A2CC-B1DBDB1B7892}" srcOrd="3" destOrd="0" presId="urn:microsoft.com/office/officeart/2008/layout/VerticalAccentList"/>
    <dgm:cxn modelId="{803CC59E-A68C-47BE-A91E-CBE1DE228ADD}" type="presParOf" srcId="{814839A4-3D6F-4545-9B91-23A50AEF5992}" destId="{CEEA1F37-A9AF-4EB2-A8A9-1049CDB93A3A}" srcOrd="4" destOrd="0" presId="urn:microsoft.com/office/officeart/2008/layout/VerticalAccentList"/>
    <dgm:cxn modelId="{CAE0169C-0415-4F9E-934E-15F7208B115C}" type="presParOf" srcId="{814839A4-3D6F-4545-9B91-23A50AEF5992}" destId="{941FE68E-2510-4F90-8CAE-343C7171522E}" srcOrd="5" destOrd="0" presId="urn:microsoft.com/office/officeart/2008/layout/VerticalAccentList"/>
    <dgm:cxn modelId="{E20476B2-2FFF-44A3-AC32-3B2505B9FFD9}" type="presParOf" srcId="{814839A4-3D6F-4545-9B91-23A50AEF5992}" destId="{11A56191-6A28-4AF5-97F4-DA620957D3F5}" srcOrd="6" destOrd="0" presId="urn:microsoft.com/office/officeart/2008/layout/VerticalAccent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8A4264-3647-4E5C-B620-0CEFBE75833A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BB3B6B-72F1-40B8-A5C5-E9AEE0E6C14B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выстраивание работы в зависимости от задач, которые ставит руководство;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77086F-78B0-485D-BEEE-AF4A44C27A3D}" type="parTrans" cxnId="{5173FCA2-23E9-4153-997E-0B8C8F843C4D}">
      <dgm:prSet/>
      <dgm:spPr/>
      <dgm:t>
        <a:bodyPr/>
        <a:lstStyle/>
        <a:p>
          <a:endParaRPr lang="ru-RU"/>
        </a:p>
      </dgm:t>
    </dgm:pt>
    <dgm:pt modelId="{BFDEB604-DFF9-4DF2-8A1A-A98EF18D225B}" type="sibTrans" cxnId="{5173FCA2-23E9-4153-997E-0B8C8F843C4D}">
      <dgm:prSet/>
      <dgm:spPr/>
      <dgm:t>
        <a:bodyPr/>
        <a:lstStyle/>
        <a:p>
          <a:endParaRPr lang="ru-RU"/>
        </a:p>
      </dgm:t>
    </dgm:pt>
    <dgm:pt modelId="{330F1D7E-D900-41E2-8DD6-337C3940CBD8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нерегулярные спонтанные мероприятия;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ACA37E-C9B7-4755-A5CF-EAA74E4B6B34}" type="parTrans" cxnId="{5B5F0088-1804-48F9-8218-DBED29EC1980}">
      <dgm:prSet/>
      <dgm:spPr/>
      <dgm:t>
        <a:bodyPr/>
        <a:lstStyle/>
        <a:p>
          <a:endParaRPr lang="ru-RU"/>
        </a:p>
      </dgm:t>
    </dgm:pt>
    <dgm:pt modelId="{D88E1C9B-5AD7-4412-A650-9B319EE74E8A}" type="sibTrans" cxnId="{5B5F0088-1804-48F9-8218-DBED29EC1980}">
      <dgm:prSet/>
      <dgm:spPr/>
      <dgm:t>
        <a:bodyPr/>
        <a:lstStyle/>
        <a:p>
          <a:endParaRPr lang="ru-RU"/>
        </a:p>
      </dgm:t>
    </dgm:pt>
    <dgm:pt modelId="{49A82F32-BAC2-4C36-9E5B-87A02B0FC44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использование одних и тех же техник и методик деятельности для всех обучающихся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26061E-8C21-43D7-9323-D4096F53D374}" type="parTrans" cxnId="{F0D692C5-859D-4F9D-95AA-27CFB0955B86}">
      <dgm:prSet/>
      <dgm:spPr/>
      <dgm:t>
        <a:bodyPr/>
        <a:lstStyle/>
        <a:p>
          <a:endParaRPr lang="ru-RU"/>
        </a:p>
      </dgm:t>
    </dgm:pt>
    <dgm:pt modelId="{AA9C593F-A75F-4084-9941-9547286A3460}" type="sibTrans" cxnId="{F0D692C5-859D-4F9D-95AA-27CFB0955B86}">
      <dgm:prSet/>
      <dgm:spPr/>
      <dgm:t>
        <a:bodyPr/>
        <a:lstStyle/>
        <a:p>
          <a:endParaRPr lang="ru-RU"/>
        </a:p>
      </dgm:t>
    </dgm:pt>
    <dgm:pt modelId="{5314CD03-8753-4B5F-ABFF-13149B9B5A1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акцент на диагностической деятельности без выстраивания коррекционно-развивающей работы;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238D86-CF5A-4DC0-836F-2DDDA1708B64}" type="parTrans" cxnId="{98777177-50C8-4972-A087-6163CAA690E2}">
      <dgm:prSet/>
      <dgm:spPr/>
      <dgm:t>
        <a:bodyPr/>
        <a:lstStyle/>
        <a:p>
          <a:endParaRPr lang="ru-RU"/>
        </a:p>
      </dgm:t>
    </dgm:pt>
    <dgm:pt modelId="{3023A6CE-A6E4-49F9-8A01-8E7B8C63E5EB}" type="sibTrans" cxnId="{98777177-50C8-4972-A087-6163CAA690E2}">
      <dgm:prSet/>
      <dgm:spPr/>
      <dgm:t>
        <a:bodyPr/>
        <a:lstStyle/>
        <a:p>
          <a:endParaRPr lang="ru-RU"/>
        </a:p>
      </dgm:t>
    </dgm:pt>
    <dgm:pt modelId="{93FA6700-01B5-4ADA-BFB2-1957645696C1}" type="pres">
      <dgm:prSet presAssocID="{E88A4264-3647-4E5C-B620-0CEFBE75833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3F8ADE6-D7A5-495F-A2DC-5F493FDF252C}" type="pres">
      <dgm:prSet presAssocID="{8BBB3B6B-72F1-40B8-A5C5-E9AEE0E6C14B}" presName="singleCycle" presStyleCnt="0"/>
      <dgm:spPr/>
    </dgm:pt>
    <dgm:pt modelId="{F43ACF2C-AE22-4386-A83C-17A01250DE41}" type="pres">
      <dgm:prSet presAssocID="{8BBB3B6B-72F1-40B8-A5C5-E9AEE0E6C14B}" presName="singleCenter" presStyleLbl="node1" presStyleIdx="0" presStyleCnt="4" custScaleX="244177" custLinFactNeighborY="-13948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5BE5946-D9E2-4485-A61F-7DADB508A4E5}" type="pres">
      <dgm:prSet presAssocID="{9BACA37E-C9B7-4755-A5CF-EAA74E4B6B34}" presName="Name56" presStyleLbl="parChTrans1D2" presStyleIdx="0" presStyleCnt="3"/>
      <dgm:spPr/>
      <dgm:t>
        <a:bodyPr/>
        <a:lstStyle/>
        <a:p>
          <a:endParaRPr lang="ru-RU"/>
        </a:p>
      </dgm:t>
    </dgm:pt>
    <dgm:pt modelId="{5141E928-AF25-4E19-8386-6CB9E9C99C74}" type="pres">
      <dgm:prSet presAssocID="{330F1D7E-D900-41E2-8DD6-337C3940CBD8}" presName="text0" presStyleLbl="node1" presStyleIdx="1" presStyleCnt="4" custScaleX="487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FF4AA-50E7-43BB-8AFA-D11986FDD472}" type="pres">
      <dgm:prSet presAssocID="{0A26061E-8C21-43D7-9323-D4096F53D374}" presName="Name56" presStyleLbl="parChTrans1D2" presStyleIdx="1" presStyleCnt="3"/>
      <dgm:spPr/>
      <dgm:t>
        <a:bodyPr/>
        <a:lstStyle/>
        <a:p>
          <a:endParaRPr lang="ru-RU"/>
        </a:p>
      </dgm:t>
    </dgm:pt>
    <dgm:pt modelId="{5A3CB9FA-4C8D-4675-B292-A159B872AFF0}" type="pres">
      <dgm:prSet presAssocID="{49A82F32-BAC2-4C36-9E5B-87A02B0FC442}" presName="text0" presStyleLbl="node1" presStyleIdx="2" presStyleCnt="4" custScaleX="520946" custScaleY="141594" custRadScaleRad="125701" custRadScaleInc="-12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62CBE-8D16-46DC-B19D-6740B16A70FC}" type="pres">
      <dgm:prSet presAssocID="{E8238D86-CF5A-4DC0-836F-2DDDA1708B64}" presName="Name56" presStyleLbl="parChTrans1D2" presStyleIdx="2" presStyleCnt="3"/>
      <dgm:spPr/>
      <dgm:t>
        <a:bodyPr/>
        <a:lstStyle/>
        <a:p>
          <a:endParaRPr lang="ru-RU"/>
        </a:p>
      </dgm:t>
    </dgm:pt>
    <dgm:pt modelId="{1D48F342-C23E-49F4-A8FC-377BD8C7EA1A}" type="pres">
      <dgm:prSet presAssocID="{5314CD03-8753-4B5F-ABFF-13149B9B5A1F}" presName="text0" presStyleLbl="node1" presStyleIdx="3" presStyleCnt="4" custScaleX="504794" custScaleY="128174" custRadScaleRad="132461" custRadScaleInc="13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7F9C1C-FD1A-4F74-9967-C05B66C8D52A}" type="presOf" srcId="{49A82F32-BAC2-4C36-9E5B-87A02B0FC442}" destId="{5A3CB9FA-4C8D-4675-B292-A159B872AFF0}" srcOrd="0" destOrd="0" presId="urn:microsoft.com/office/officeart/2008/layout/RadialCluster"/>
    <dgm:cxn modelId="{98777177-50C8-4972-A087-6163CAA690E2}" srcId="{8BBB3B6B-72F1-40B8-A5C5-E9AEE0E6C14B}" destId="{5314CD03-8753-4B5F-ABFF-13149B9B5A1F}" srcOrd="2" destOrd="0" parTransId="{E8238D86-CF5A-4DC0-836F-2DDDA1708B64}" sibTransId="{3023A6CE-A6E4-49F9-8A01-8E7B8C63E5EB}"/>
    <dgm:cxn modelId="{5173FCA2-23E9-4153-997E-0B8C8F843C4D}" srcId="{E88A4264-3647-4E5C-B620-0CEFBE75833A}" destId="{8BBB3B6B-72F1-40B8-A5C5-E9AEE0E6C14B}" srcOrd="0" destOrd="0" parTransId="{7177086F-78B0-485D-BEEE-AF4A44C27A3D}" sibTransId="{BFDEB604-DFF9-4DF2-8A1A-A98EF18D225B}"/>
    <dgm:cxn modelId="{82179237-6852-44D2-87F4-46A1D7A9A885}" type="presOf" srcId="{E8238D86-CF5A-4DC0-836F-2DDDA1708B64}" destId="{03F62CBE-8D16-46DC-B19D-6740B16A70FC}" srcOrd="0" destOrd="0" presId="urn:microsoft.com/office/officeart/2008/layout/RadialCluster"/>
    <dgm:cxn modelId="{C09E43EC-85A8-4CE9-86D5-6B049F906A17}" type="presOf" srcId="{9BACA37E-C9B7-4755-A5CF-EAA74E4B6B34}" destId="{F5BE5946-D9E2-4485-A61F-7DADB508A4E5}" srcOrd="0" destOrd="0" presId="urn:microsoft.com/office/officeart/2008/layout/RadialCluster"/>
    <dgm:cxn modelId="{45255AF3-27B6-4A53-BED3-F09A8F71C868}" type="presOf" srcId="{8BBB3B6B-72F1-40B8-A5C5-E9AEE0E6C14B}" destId="{F43ACF2C-AE22-4386-A83C-17A01250DE41}" srcOrd="0" destOrd="0" presId="urn:microsoft.com/office/officeart/2008/layout/RadialCluster"/>
    <dgm:cxn modelId="{5B5F0088-1804-48F9-8218-DBED29EC1980}" srcId="{8BBB3B6B-72F1-40B8-A5C5-E9AEE0E6C14B}" destId="{330F1D7E-D900-41E2-8DD6-337C3940CBD8}" srcOrd="0" destOrd="0" parTransId="{9BACA37E-C9B7-4755-A5CF-EAA74E4B6B34}" sibTransId="{D88E1C9B-5AD7-4412-A650-9B319EE74E8A}"/>
    <dgm:cxn modelId="{B4880740-2DBA-481B-B164-9F828B46ECF0}" type="presOf" srcId="{330F1D7E-D900-41E2-8DD6-337C3940CBD8}" destId="{5141E928-AF25-4E19-8386-6CB9E9C99C74}" srcOrd="0" destOrd="0" presId="urn:microsoft.com/office/officeart/2008/layout/RadialCluster"/>
    <dgm:cxn modelId="{27D5D2CE-8D01-45A5-B51F-8677FE091800}" type="presOf" srcId="{5314CD03-8753-4B5F-ABFF-13149B9B5A1F}" destId="{1D48F342-C23E-49F4-A8FC-377BD8C7EA1A}" srcOrd="0" destOrd="0" presId="urn:microsoft.com/office/officeart/2008/layout/RadialCluster"/>
    <dgm:cxn modelId="{52F76D6D-75B6-4198-978C-0495199B8D16}" type="presOf" srcId="{E88A4264-3647-4E5C-B620-0CEFBE75833A}" destId="{93FA6700-01B5-4ADA-BFB2-1957645696C1}" srcOrd="0" destOrd="0" presId="urn:microsoft.com/office/officeart/2008/layout/RadialCluster"/>
    <dgm:cxn modelId="{D5E8802F-5C03-49EB-AAB7-70B06FB58C43}" type="presOf" srcId="{0A26061E-8C21-43D7-9323-D4096F53D374}" destId="{90CFF4AA-50E7-43BB-8AFA-D11986FDD472}" srcOrd="0" destOrd="0" presId="urn:microsoft.com/office/officeart/2008/layout/RadialCluster"/>
    <dgm:cxn modelId="{F0D692C5-859D-4F9D-95AA-27CFB0955B86}" srcId="{8BBB3B6B-72F1-40B8-A5C5-E9AEE0E6C14B}" destId="{49A82F32-BAC2-4C36-9E5B-87A02B0FC442}" srcOrd="1" destOrd="0" parTransId="{0A26061E-8C21-43D7-9323-D4096F53D374}" sibTransId="{AA9C593F-A75F-4084-9941-9547286A3460}"/>
    <dgm:cxn modelId="{D58A46D9-1E5D-4C1F-B7D6-4536FA9399E7}" type="presParOf" srcId="{93FA6700-01B5-4ADA-BFB2-1957645696C1}" destId="{73F8ADE6-D7A5-495F-A2DC-5F493FDF252C}" srcOrd="0" destOrd="0" presId="urn:microsoft.com/office/officeart/2008/layout/RadialCluster"/>
    <dgm:cxn modelId="{B52BFAC7-848E-4E30-A023-B963C75B2461}" type="presParOf" srcId="{73F8ADE6-D7A5-495F-A2DC-5F493FDF252C}" destId="{F43ACF2C-AE22-4386-A83C-17A01250DE41}" srcOrd="0" destOrd="0" presId="urn:microsoft.com/office/officeart/2008/layout/RadialCluster"/>
    <dgm:cxn modelId="{8A61D265-7E7C-44B3-8970-3D5D9221C2A4}" type="presParOf" srcId="{73F8ADE6-D7A5-495F-A2DC-5F493FDF252C}" destId="{F5BE5946-D9E2-4485-A61F-7DADB508A4E5}" srcOrd="1" destOrd="0" presId="urn:microsoft.com/office/officeart/2008/layout/RadialCluster"/>
    <dgm:cxn modelId="{C51B93CF-44F9-4477-9668-5B23A64E5395}" type="presParOf" srcId="{73F8ADE6-D7A5-495F-A2DC-5F493FDF252C}" destId="{5141E928-AF25-4E19-8386-6CB9E9C99C74}" srcOrd="2" destOrd="0" presId="urn:microsoft.com/office/officeart/2008/layout/RadialCluster"/>
    <dgm:cxn modelId="{442488F5-F69D-407C-9CF9-8564FC7797B1}" type="presParOf" srcId="{73F8ADE6-D7A5-495F-A2DC-5F493FDF252C}" destId="{90CFF4AA-50E7-43BB-8AFA-D11986FDD472}" srcOrd="3" destOrd="0" presId="urn:microsoft.com/office/officeart/2008/layout/RadialCluster"/>
    <dgm:cxn modelId="{C051E079-FE69-4CF4-B0FD-5374D3760316}" type="presParOf" srcId="{73F8ADE6-D7A5-495F-A2DC-5F493FDF252C}" destId="{5A3CB9FA-4C8D-4675-B292-A159B872AFF0}" srcOrd="4" destOrd="0" presId="urn:microsoft.com/office/officeart/2008/layout/RadialCluster"/>
    <dgm:cxn modelId="{F785D66E-77F2-4493-A0C3-896E287B4BF1}" type="presParOf" srcId="{73F8ADE6-D7A5-495F-A2DC-5F493FDF252C}" destId="{03F62CBE-8D16-46DC-B19D-6740B16A70FC}" srcOrd="5" destOrd="0" presId="urn:microsoft.com/office/officeart/2008/layout/RadialCluster"/>
    <dgm:cxn modelId="{8FE3D899-D665-4F5A-A392-9119E1B07157}" type="presParOf" srcId="{73F8ADE6-D7A5-495F-A2DC-5F493FDF252C}" destId="{1D48F342-C23E-49F4-A8FC-377BD8C7EA1A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BECD7-54F1-482E-BCDB-DB7D36007A5F}">
      <dsp:nvSpPr>
        <dsp:cNvPr id="0" name=""/>
        <dsp:cNvSpPr/>
      </dsp:nvSpPr>
      <dsp:spPr>
        <a:xfrm>
          <a:off x="0" y="1053694"/>
          <a:ext cx="8352928" cy="14112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B2265-FFF0-4990-80B8-07BBEEB808B7}">
      <dsp:nvSpPr>
        <dsp:cNvPr id="0" name=""/>
        <dsp:cNvSpPr/>
      </dsp:nvSpPr>
      <dsp:spPr>
        <a:xfrm>
          <a:off x="399708" y="432055"/>
          <a:ext cx="7953219" cy="184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Лицо с ОВЗ –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 (ФЗ-273, ст. 2). Подтверждающим документом является заключение психолого-медико-педагогической комиссии (далее – ПМПК).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9761" y="522108"/>
        <a:ext cx="7773113" cy="1664643"/>
      </dsp:txXfrm>
    </dsp:sp>
    <dsp:sp modelId="{F1F8596E-FFD5-409A-ACA5-7740C2A26048}">
      <dsp:nvSpPr>
        <dsp:cNvPr id="0" name=""/>
        <dsp:cNvSpPr/>
      </dsp:nvSpPr>
      <dsp:spPr>
        <a:xfrm>
          <a:off x="0" y="3593854"/>
          <a:ext cx="8352928" cy="14112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AC898-DF2F-4A76-80EA-347871DD6CE8}">
      <dsp:nvSpPr>
        <dsp:cNvPr id="0" name=""/>
        <dsp:cNvSpPr/>
      </dsp:nvSpPr>
      <dsp:spPr>
        <a:xfrm>
          <a:off x="399708" y="3024338"/>
          <a:ext cx="7953219" cy="165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Инвалид –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 (ФЗ-181, ст. 1). Подтверждающим документом является справка медико-социальной экспертизы об установлении инвалидности (справка МСЭ).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407" y="3105037"/>
        <a:ext cx="7791821" cy="1491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BECD7-54F1-482E-BCDB-DB7D36007A5F}">
      <dsp:nvSpPr>
        <dsp:cNvPr id="0" name=""/>
        <dsp:cNvSpPr/>
      </dsp:nvSpPr>
      <dsp:spPr>
        <a:xfrm>
          <a:off x="0" y="632742"/>
          <a:ext cx="8712968" cy="4032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B2265-FFF0-4990-80B8-07BBEEB808B7}">
      <dsp:nvSpPr>
        <dsp:cNvPr id="0" name=""/>
        <dsp:cNvSpPr/>
      </dsp:nvSpPr>
      <dsp:spPr>
        <a:xfrm>
          <a:off x="416937" y="66085"/>
          <a:ext cx="8296030" cy="802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Система профессиональной деятельности психолога, направленная на создание социально-психологических условий для успешного обучения и психологического развития обучающегося в процессе учебно-воспитательного взаимодействия (</a:t>
          </a:r>
          <a:r>
            <a:rPr lang="ru-RU" sz="1500" kern="1200" dirty="0" err="1" smtClean="0"/>
            <a:t>М.Р.Битянова</a:t>
          </a:r>
          <a:r>
            <a:rPr lang="ru-RU" sz="1500" kern="1200" dirty="0" smtClean="0"/>
            <a:t>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6127" y="105275"/>
        <a:ext cx="8217650" cy="724436"/>
      </dsp:txXfrm>
    </dsp:sp>
    <dsp:sp modelId="{FA10CD01-2896-418E-BAA1-28637423DC1D}">
      <dsp:nvSpPr>
        <dsp:cNvPr id="0" name=""/>
        <dsp:cNvSpPr/>
      </dsp:nvSpPr>
      <dsp:spPr>
        <a:xfrm>
          <a:off x="0" y="1557623"/>
          <a:ext cx="8712968" cy="4032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998E4-6DF0-422D-AAC9-023300588618}">
      <dsp:nvSpPr>
        <dsp:cNvPr id="0" name=""/>
        <dsp:cNvSpPr/>
      </dsp:nvSpPr>
      <dsp:spPr>
        <a:xfrm>
          <a:off x="417354" y="1122342"/>
          <a:ext cx="8289588" cy="671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Универсальный психолого-педагогический комплекс, повышающий эффективность формирования социальной безопасности личности на основе рефлексии происходящего (</a:t>
          </a:r>
          <a:r>
            <a:rPr lang="ru-RU" sz="1500" kern="1200" dirty="0" err="1" smtClean="0"/>
            <a:t>П.А.Кисляков</a:t>
          </a:r>
          <a:r>
            <a:rPr lang="ru-RU" sz="1500" kern="1200" dirty="0" smtClean="0"/>
            <a:t>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0131" y="1155119"/>
        <a:ext cx="8224034" cy="605886"/>
      </dsp:txXfrm>
    </dsp:sp>
    <dsp:sp modelId="{3A044A97-3AA8-4252-A04B-D12F7BBCEFD8}">
      <dsp:nvSpPr>
        <dsp:cNvPr id="0" name=""/>
        <dsp:cNvSpPr/>
      </dsp:nvSpPr>
      <dsp:spPr>
        <a:xfrm>
          <a:off x="0" y="2283383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93564-79A4-4D2E-A774-04BC504C3BB9}">
      <dsp:nvSpPr>
        <dsp:cNvPr id="0" name=""/>
        <dsp:cNvSpPr/>
      </dsp:nvSpPr>
      <dsp:spPr>
        <a:xfrm>
          <a:off x="417354" y="2047223"/>
          <a:ext cx="828952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Помощь субъекту в принятии решения в ситуациях жизненного выбора, результатом которой является прогресс в развитии ребенка (Е.И. Казакова)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0411" y="2070280"/>
        <a:ext cx="8243415" cy="426206"/>
      </dsp:txXfrm>
    </dsp:sp>
    <dsp:sp modelId="{28BCF604-9044-4FF9-A192-E7168736B250}">
      <dsp:nvSpPr>
        <dsp:cNvPr id="0" name=""/>
        <dsp:cNvSpPr/>
      </dsp:nvSpPr>
      <dsp:spPr>
        <a:xfrm>
          <a:off x="0" y="3009143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2FA421-FA5B-4A6B-B995-0883042F5F70}">
      <dsp:nvSpPr>
        <dsp:cNvPr id="0" name=""/>
        <dsp:cNvSpPr/>
      </dsp:nvSpPr>
      <dsp:spPr>
        <a:xfrm>
          <a:off x="414801" y="2772983"/>
          <a:ext cx="829603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Помощь, направленную на запуск механизмов саморазвития и активизацию собственных ресурсов человека (</a:t>
          </a:r>
          <a:r>
            <a:rPr lang="ru-RU" sz="1500" kern="1200" dirty="0" err="1" smtClean="0"/>
            <a:t>Ю.В.Слюсарев</a:t>
          </a:r>
          <a:r>
            <a:rPr lang="ru-RU" sz="1500" kern="1200" dirty="0" smtClean="0"/>
            <a:t>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7858" y="2796040"/>
        <a:ext cx="8249916" cy="426206"/>
      </dsp:txXfrm>
    </dsp:sp>
    <dsp:sp modelId="{E93F7C56-A456-44BA-9450-4EC2D35ECE65}">
      <dsp:nvSpPr>
        <dsp:cNvPr id="0" name=""/>
        <dsp:cNvSpPr/>
      </dsp:nvSpPr>
      <dsp:spPr>
        <a:xfrm>
          <a:off x="0" y="4256589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A3226-0280-4D8B-A276-2A7C39D499E4}">
      <dsp:nvSpPr>
        <dsp:cNvPr id="0" name=""/>
        <dsp:cNvSpPr/>
      </dsp:nvSpPr>
      <dsp:spPr>
        <a:xfrm>
          <a:off x="414801" y="3498743"/>
          <a:ext cx="8296030" cy="994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Специально организованный процесс, направленный на создание безопасных условий, в которых становится возможным выход личности из негативного отчуждения (от себя, других людей, мира в целом), реконструкция ее субъективного образа мира и восстановление ее связи с собой, людьми и обществом (</a:t>
          </a:r>
          <a:r>
            <a:rPr lang="ru-RU" sz="1500" kern="1200" dirty="0" err="1" smtClean="0"/>
            <a:t>Н.Г.Осухова</a:t>
          </a:r>
          <a:r>
            <a:rPr lang="ru-RU" sz="1500" kern="1200" dirty="0" smtClean="0"/>
            <a:t>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3324" y="3547266"/>
        <a:ext cx="8198984" cy="896960"/>
      </dsp:txXfrm>
    </dsp:sp>
    <dsp:sp modelId="{B954A5A0-0507-4DC8-BB9E-75CA4556ACE5}">
      <dsp:nvSpPr>
        <dsp:cNvPr id="0" name=""/>
        <dsp:cNvSpPr/>
      </dsp:nvSpPr>
      <dsp:spPr>
        <a:xfrm>
          <a:off x="0" y="557938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C46571-1344-4690-8CA9-9919060EE2E1}">
      <dsp:nvSpPr>
        <dsp:cNvPr id="0" name=""/>
        <dsp:cNvSpPr/>
      </dsp:nvSpPr>
      <dsp:spPr>
        <a:xfrm>
          <a:off x="414801" y="4746189"/>
          <a:ext cx="8296030" cy="10693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При этом смысл психологического сопровождения определяется в структурном преобразовании собственной самости личности, в саморазвитии как фундаментальной способности человека становиться и быть подлинным субъектом собственной жизни, способности превращать собственную жизнедеятельность в предмет практического преобразования самого себя (</a:t>
          </a:r>
          <a:r>
            <a:rPr lang="ru-RU" sz="1500" kern="1200" dirty="0" err="1" smtClean="0"/>
            <a:t>В.И.Слободчиков</a:t>
          </a:r>
          <a:r>
            <a:rPr lang="ru-RU" sz="1500" kern="1200" dirty="0" smtClean="0"/>
            <a:t>)</a:t>
          </a:r>
          <a:endParaRPr lang="ru-RU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7003" y="4798391"/>
        <a:ext cx="8191626" cy="964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BECD7-54F1-482E-BCDB-DB7D36007A5F}">
      <dsp:nvSpPr>
        <dsp:cNvPr id="0" name=""/>
        <dsp:cNvSpPr/>
      </dsp:nvSpPr>
      <dsp:spPr>
        <a:xfrm>
          <a:off x="0" y="712126"/>
          <a:ext cx="8352928" cy="9324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B2265-FFF0-4990-80B8-07BBEEB808B7}">
      <dsp:nvSpPr>
        <dsp:cNvPr id="0" name=""/>
        <dsp:cNvSpPr/>
      </dsp:nvSpPr>
      <dsp:spPr>
        <a:xfrm>
          <a:off x="399708" y="39393"/>
          <a:ext cx="7953219" cy="12188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•</a:t>
          </a:r>
          <a:r>
            <a:rPr lang="ru-RU" sz="1600" kern="1200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Цель </a:t>
          </a:r>
          <a:r>
            <a:rPr lang="ru-RU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обеспечение условий для личностного и познавательного развития обучающихся с ограниченными возможностями здоровья и инвалидностью при освоении образовательной программы СПО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207" y="98892"/>
        <a:ext cx="7834221" cy="1099854"/>
      </dsp:txXfrm>
    </dsp:sp>
    <dsp:sp modelId="{F1F8596E-FFD5-409A-ACA5-7740C2A26048}">
      <dsp:nvSpPr>
        <dsp:cNvPr id="0" name=""/>
        <dsp:cNvSpPr/>
      </dsp:nvSpPr>
      <dsp:spPr>
        <a:xfrm>
          <a:off x="0" y="2390446"/>
          <a:ext cx="8352928" cy="9324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AC898-DF2F-4A76-80EA-347871DD6CE8}">
      <dsp:nvSpPr>
        <dsp:cNvPr id="0" name=""/>
        <dsp:cNvSpPr/>
      </dsp:nvSpPr>
      <dsp:spPr>
        <a:xfrm>
          <a:off x="397661" y="1844326"/>
          <a:ext cx="7953219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•</a:t>
          </a:r>
          <a:r>
            <a:rPr lang="ru-RU" sz="1600" kern="1200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Объектом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процесс </a:t>
          </a:r>
          <a:r>
            <a:rPr lang="ru-RU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личностного и познавательного развития обучающихся с ограниченными возможностями здоровья и инвалидностью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0980" y="1897645"/>
        <a:ext cx="7846581" cy="985602"/>
      </dsp:txXfrm>
    </dsp:sp>
    <dsp:sp modelId="{FA10CD01-2896-418E-BAA1-28637423DC1D}">
      <dsp:nvSpPr>
        <dsp:cNvPr id="0" name=""/>
        <dsp:cNvSpPr/>
      </dsp:nvSpPr>
      <dsp:spPr>
        <a:xfrm>
          <a:off x="0" y="4068766"/>
          <a:ext cx="8352928" cy="932400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998E4-6DF0-422D-AAC9-023300588618}">
      <dsp:nvSpPr>
        <dsp:cNvPr id="0" name=""/>
        <dsp:cNvSpPr/>
      </dsp:nvSpPr>
      <dsp:spPr>
        <a:xfrm>
          <a:off x="400108" y="3522646"/>
          <a:ext cx="7947043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005" tIns="0" rIns="22100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•</a:t>
          </a:r>
          <a:r>
            <a:rPr lang="ru-RU" sz="1600" kern="1200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Субъектами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являются обучающиеся с ОВЗ и инвалидностью; их родители; педагоги и администрация ПОО,  обучающиеся без нарушений здоровья и их родители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427" y="3575965"/>
        <a:ext cx="7840405" cy="9856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B2BD7-4982-43E3-A8E5-402B9EAE2A37}">
      <dsp:nvSpPr>
        <dsp:cNvPr id="0" name=""/>
        <dsp:cNvSpPr/>
      </dsp:nvSpPr>
      <dsp:spPr>
        <a:xfrm>
          <a:off x="6538" y="0"/>
          <a:ext cx="8850445" cy="1193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Задачи</a:t>
          </a: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психолого-педагогического сопровождения обучающихся с ОВЗ и инвалидностью в системе СПО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1493" y="34955"/>
        <a:ext cx="8780535" cy="1123555"/>
      </dsp:txXfrm>
    </dsp:sp>
    <dsp:sp modelId="{870BE5E8-CEEB-4A0F-83EA-EC440DC82EEC}">
      <dsp:nvSpPr>
        <dsp:cNvPr id="0" name=""/>
        <dsp:cNvSpPr/>
      </dsp:nvSpPr>
      <dsp:spPr>
        <a:xfrm>
          <a:off x="2505" y="1358397"/>
          <a:ext cx="4246854" cy="2382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0" i="0" kern="1200" dirty="0" smtClean="0">
              <a:solidFill>
                <a:schemeClr val="bg1"/>
              </a:solidFill>
            </a:rPr>
            <a:t>выявление особых образовательных потребностей обучающихся с ограниченными возможностями здоровья и инвалидностью, обусловленных особенностями их развития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72285" y="1428177"/>
        <a:ext cx="4107294" cy="2242892"/>
      </dsp:txXfrm>
    </dsp:sp>
    <dsp:sp modelId="{E2A6A8D4-287A-4305-87CB-AF92FE6B3C09}">
      <dsp:nvSpPr>
        <dsp:cNvPr id="0" name=""/>
        <dsp:cNvSpPr/>
      </dsp:nvSpPr>
      <dsp:spPr>
        <a:xfrm>
          <a:off x="3269" y="3951565"/>
          <a:ext cx="4246854" cy="2382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0" i="0" kern="1200" dirty="0" smtClean="0">
              <a:solidFill>
                <a:schemeClr val="bg1"/>
              </a:solidFill>
            </a:rPr>
            <a:t>создание комфортных психологических условий для освоения обучающимися с ограниченными возможностями здоровья и инвалидностью образовательной программы СПО на доступном им уровне и их интеграцию в образовательное </a:t>
          </a:r>
          <a:r>
            <a:rPr lang="ru-RU" sz="1600" b="0" i="0" kern="1200" dirty="0" smtClean="0"/>
            <a:t>пространство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73049" y="4021345"/>
        <a:ext cx="4107294" cy="2242892"/>
      </dsp:txXfrm>
    </dsp:sp>
    <dsp:sp modelId="{B943FAF8-32DF-4564-86FE-8D060CD41F5C}">
      <dsp:nvSpPr>
        <dsp:cNvPr id="0" name=""/>
        <dsp:cNvSpPr/>
      </dsp:nvSpPr>
      <dsp:spPr>
        <a:xfrm>
          <a:off x="4606859" y="1382632"/>
          <a:ext cx="4246854" cy="2382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0" i="0" kern="1200" dirty="0" smtClean="0">
              <a:solidFill>
                <a:schemeClr val="bg1"/>
              </a:solidFill>
            </a:rPr>
            <a:t>оказание психолого-педагогической и социально-психологической помощи обучающимся с ограниченными возможностями здоровья с учетом особенностей их развития и индивидуальных возможностей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676639" y="1452412"/>
        <a:ext cx="4107294" cy="2242892"/>
      </dsp:txXfrm>
    </dsp:sp>
    <dsp:sp modelId="{E6D6AB6F-0E5D-4AD7-8AD4-2FC9926231D9}">
      <dsp:nvSpPr>
        <dsp:cNvPr id="0" name=""/>
        <dsp:cNvSpPr/>
      </dsp:nvSpPr>
      <dsp:spPr>
        <a:xfrm>
          <a:off x="4608516" y="3954251"/>
          <a:ext cx="4246854" cy="2382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п</a:t>
          </a:r>
          <a:r>
            <a:rPr lang="ru-RU" sz="16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rPr>
            <a:t>роектирование возможных изменений в развитии познавательных процессов и личности в целом, определение динамики этих изменений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Arial" pitchFamily="34" charset="0"/>
          </a:endParaRPr>
        </a:p>
      </dsp:txBody>
      <dsp:txXfrm>
        <a:off x="4678296" y="4024031"/>
        <a:ext cx="4107294" cy="22428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ABFAD-D716-4B2C-B351-AE3C5CD3D8A6}">
      <dsp:nvSpPr>
        <dsp:cNvPr id="0" name=""/>
        <dsp:cNvSpPr/>
      </dsp:nvSpPr>
      <dsp:spPr>
        <a:xfrm>
          <a:off x="112043" y="72005"/>
          <a:ext cx="7380805" cy="670982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Что особо важно?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043" y="72005"/>
        <a:ext cx="7380805" cy="670982"/>
      </dsp:txXfrm>
    </dsp:sp>
    <dsp:sp modelId="{0F86B995-3C0E-4FB9-95CA-81FB0FA76E07}">
      <dsp:nvSpPr>
        <dsp:cNvPr id="0" name=""/>
        <dsp:cNvSpPr/>
      </dsp:nvSpPr>
      <dsp:spPr>
        <a:xfrm>
          <a:off x="243863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5E562-DCA0-4699-B256-6CDC1F660365}">
      <dsp:nvSpPr>
        <dsp:cNvPr id="0" name=""/>
        <dsp:cNvSpPr/>
      </dsp:nvSpPr>
      <dsp:spPr>
        <a:xfrm>
          <a:off x="1281276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CF828-F7C8-4781-BE21-4E4CA9E518A2}">
      <dsp:nvSpPr>
        <dsp:cNvPr id="0" name=""/>
        <dsp:cNvSpPr/>
      </dsp:nvSpPr>
      <dsp:spPr>
        <a:xfrm>
          <a:off x="2319510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2A521-F315-4B35-A1A5-6FA260728E43}">
      <dsp:nvSpPr>
        <dsp:cNvPr id="0" name=""/>
        <dsp:cNvSpPr/>
      </dsp:nvSpPr>
      <dsp:spPr>
        <a:xfrm>
          <a:off x="3356923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2B5FB-9EED-47C7-A055-CEE86B91F4DA}">
      <dsp:nvSpPr>
        <dsp:cNvPr id="0" name=""/>
        <dsp:cNvSpPr/>
      </dsp:nvSpPr>
      <dsp:spPr>
        <a:xfrm>
          <a:off x="4395156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1ADB8-EA9F-4E94-B803-E7284B75E4DA}">
      <dsp:nvSpPr>
        <dsp:cNvPr id="0" name=""/>
        <dsp:cNvSpPr/>
      </dsp:nvSpPr>
      <dsp:spPr>
        <a:xfrm>
          <a:off x="5432570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EDFED-0F26-4232-8CE2-2E745115FC47}">
      <dsp:nvSpPr>
        <dsp:cNvPr id="0" name=""/>
        <dsp:cNvSpPr/>
      </dsp:nvSpPr>
      <dsp:spPr>
        <a:xfrm>
          <a:off x="6470803" y="1153729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3A75B-2EB1-4CF0-9A3D-D1ADACA46F2F}">
      <dsp:nvSpPr>
        <dsp:cNvPr id="0" name=""/>
        <dsp:cNvSpPr/>
      </dsp:nvSpPr>
      <dsp:spPr>
        <a:xfrm>
          <a:off x="10999" y="1290411"/>
          <a:ext cx="7942483" cy="109345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- выстраивания модели психолого-педагогического сопровождения с позиции обучающегося с ОВЗ; </a:t>
          </a:r>
          <a:endParaRPr lang="ru-RU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99" y="1290411"/>
        <a:ext cx="7942483" cy="1093452"/>
      </dsp:txXfrm>
    </dsp:sp>
    <dsp:sp modelId="{82A41EA6-BD9C-4D19-8236-13303F3C6B79}">
      <dsp:nvSpPr>
        <dsp:cNvPr id="0" name=""/>
        <dsp:cNvSpPr/>
      </dsp:nvSpPr>
      <dsp:spPr>
        <a:xfrm>
          <a:off x="144002" y="2592288"/>
          <a:ext cx="7020770" cy="670982"/>
        </a:xfrm>
        <a:prstGeom prst="rect">
          <a:avLst/>
        </a:prstGeom>
        <a:gradFill rotWithShape="0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- привлечение к деятельности специалистов, имеющих соответствующую подготовку и опыт;</a:t>
          </a:r>
          <a:b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002" y="2592288"/>
        <a:ext cx="7020770" cy="670982"/>
      </dsp:txXfrm>
    </dsp:sp>
    <dsp:sp modelId="{5E98EDEA-4F0B-41EB-91EA-C12CBD771BBD}">
      <dsp:nvSpPr>
        <dsp:cNvPr id="0" name=""/>
        <dsp:cNvSpPr/>
      </dsp:nvSpPr>
      <dsp:spPr>
        <a:xfrm>
          <a:off x="10999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7204A-AF64-4D99-A581-C6E380AB7B77}">
      <dsp:nvSpPr>
        <dsp:cNvPr id="0" name=""/>
        <dsp:cNvSpPr/>
      </dsp:nvSpPr>
      <dsp:spPr>
        <a:xfrm>
          <a:off x="1048413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74BFA-5AB6-4632-9244-B996B268F6FB}">
      <dsp:nvSpPr>
        <dsp:cNvPr id="0" name=""/>
        <dsp:cNvSpPr/>
      </dsp:nvSpPr>
      <dsp:spPr>
        <a:xfrm>
          <a:off x="2086646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09B33-EE7B-4BAB-AF6A-EFF77D505FF5}">
      <dsp:nvSpPr>
        <dsp:cNvPr id="0" name=""/>
        <dsp:cNvSpPr/>
      </dsp:nvSpPr>
      <dsp:spPr>
        <a:xfrm>
          <a:off x="3124059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8077D-6424-4C63-ACF0-331240A733D7}">
      <dsp:nvSpPr>
        <dsp:cNvPr id="0" name=""/>
        <dsp:cNvSpPr/>
      </dsp:nvSpPr>
      <dsp:spPr>
        <a:xfrm>
          <a:off x="4162293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3B7AD-4EA0-4FD3-A266-74408C1CB74C}">
      <dsp:nvSpPr>
        <dsp:cNvPr id="0" name=""/>
        <dsp:cNvSpPr/>
      </dsp:nvSpPr>
      <dsp:spPr>
        <a:xfrm>
          <a:off x="5199706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EBAF7-5366-48BA-AABB-F44E48A1DDBC}">
      <dsp:nvSpPr>
        <dsp:cNvPr id="0" name=""/>
        <dsp:cNvSpPr/>
      </dsp:nvSpPr>
      <dsp:spPr>
        <a:xfrm>
          <a:off x="6237939" y="3313822"/>
          <a:ext cx="1727108" cy="136681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03907-B9A0-49D6-9880-A80974AAE724}">
      <dsp:nvSpPr>
        <dsp:cNvPr id="0" name=""/>
        <dsp:cNvSpPr/>
      </dsp:nvSpPr>
      <dsp:spPr>
        <a:xfrm>
          <a:off x="1450088" y="3450503"/>
          <a:ext cx="4598579" cy="109345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- постоянное повышение своей квалификации, общение и обмен опытом в профессиональном сообществе;</a:t>
          </a:r>
          <a:endParaRPr lang="ru-RU" sz="16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0088" y="3450503"/>
        <a:ext cx="4598579" cy="1093452"/>
      </dsp:txXfrm>
    </dsp:sp>
    <dsp:sp modelId="{A5E33DE7-7E25-4D5B-A55D-A5AF45BA9E16}">
      <dsp:nvSpPr>
        <dsp:cNvPr id="0" name=""/>
        <dsp:cNvSpPr/>
      </dsp:nvSpPr>
      <dsp:spPr>
        <a:xfrm>
          <a:off x="10999" y="4802932"/>
          <a:ext cx="7380805" cy="670982"/>
        </a:xfrm>
        <a:prstGeom prst="rect">
          <a:avLst/>
        </a:prstGeom>
        <a:gradFill rotWithShape="0">
          <a:gsLst>
            <a:gs pos="13000">
              <a:srgbClr val="D9CDAC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81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- профилактика выгорания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99" y="4802932"/>
        <a:ext cx="7380805" cy="670982"/>
      </dsp:txXfrm>
    </dsp:sp>
    <dsp:sp modelId="{D4E917C2-2DAC-4FED-BD1B-0DFD130B858B}">
      <dsp:nvSpPr>
        <dsp:cNvPr id="0" name=""/>
        <dsp:cNvSpPr/>
      </dsp:nvSpPr>
      <dsp:spPr>
        <a:xfrm>
          <a:off x="10999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DA8EC-C590-41D5-91D0-84BFBD319173}">
      <dsp:nvSpPr>
        <dsp:cNvPr id="0" name=""/>
        <dsp:cNvSpPr/>
      </dsp:nvSpPr>
      <dsp:spPr>
        <a:xfrm>
          <a:off x="1052513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AAB5F-13E8-467E-B0BF-75EAA44DD31F}">
      <dsp:nvSpPr>
        <dsp:cNvPr id="0" name=""/>
        <dsp:cNvSpPr/>
      </dsp:nvSpPr>
      <dsp:spPr>
        <a:xfrm>
          <a:off x="2094027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65942-E3BC-4E0D-A2CC-B1DBDB1B7892}">
      <dsp:nvSpPr>
        <dsp:cNvPr id="0" name=""/>
        <dsp:cNvSpPr/>
      </dsp:nvSpPr>
      <dsp:spPr>
        <a:xfrm>
          <a:off x="3135541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A1F37-A9AF-4EB2-A8A9-1049CDB93A3A}">
      <dsp:nvSpPr>
        <dsp:cNvPr id="0" name=""/>
        <dsp:cNvSpPr/>
      </dsp:nvSpPr>
      <dsp:spPr>
        <a:xfrm>
          <a:off x="4177054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FE68E-2510-4F90-8CAE-343C7171522E}">
      <dsp:nvSpPr>
        <dsp:cNvPr id="0" name=""/>
        <dsp:cNvSpPr/>
      </dsp:nvSpPr>
      <dsp:spPr>
        <a:xfrm>
          <a:off x="5218568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56191-6A28-4AF5-97F4-DA620957D3F5}">
      <dsp:nvSpPr>
        <dsp:cNvPr id="0" name=""/>
        <dsp:cNvSpPr/>
      </dsp:nvSpPr>
      <dsp:spPr>
        <a:xfrm>
          <a:off x="6260082" y="5473914"/>
          <a:ext cx="984107" cy="16401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ACF2C-AE22-4386-A83C-17A01250DE41}">
      <dsp:nvSpPr>
        <dsp:cNvPr id="0" name=""/>
        <dsp:cNvSpPr/>
      </dsp:nvSpPr>
      <dsp:spPr>
        <a:xfrm>
          <a:off x="2907004" y="1283209"/>
          <a:ext cx="2977005" cy="1219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выстраивание работы в зависимости от задач, которые ставит руководство;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6520" y="1342725"/>
        <a:ext cx="2857973" cy="1100168"/>
      </dsp:txXfrm>
    </dsp:sp>
    <dsp:sp modelId="{F5BE5946-D9E2-4485-A61F-7DADB508A4E5}">
      <dsp:nvSpPr>
        <dsp:cNvPr id="0" name=""/>
        <dsp:cNvSpPr/>
      </dsp:nvSpPr>
      <dsp:spPr>
        <a:xfrm rot="16200000">
          <a:off x="4229178" y="1116880"/>
          <a:ext cx="3326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26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1E928-AF25-4E19-8386-6CB9E9C99C74}">
      <dsp:nvSpPr>
        <dsp:cNvPr id="0" name=""/>
        <dsp:cNvSpPr/>
      </dsp:nvSpPr>
      <dsp:spPr>
        <a:xfrm>
          <a:off x="2402947" y="133688"/>
          <a:ext cx="3985120" cy="816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нерегулярные спонтанные мероприятия;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42823" y="173564"/>
        <a:ext cx="3905368" cy="737112"/>
      </dsp:txXfrm>
    </dsp:sp>
    <dsp:sp modelId="{90CFF4AA-50E7-43BB-8AFA-D11986FDD472}">
      <dsp:nvSpPr>
        <dsp:cNvPr id="0" name=""/>
        <dsp:cNvSpPr/>
      </dsp:nvSpPr>
      <dsp:spPr>
        <a:xfrm rot="1989501">
          <a:off x="5293734" y="2619360"/>
          <a:ext cx="4276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764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CB9FA-4C8D-4675-B292-A159B872AFF0}">
      <dsp:nvSpPr>
        <dsp:cNvPr id="0" name=""/>
        <dsp:cNvSpPr/>
      </dsp:nvSpPr>
      <dsp:spPr>
        <a:xfrm>
          <a:off x="4444014" y="2736312"/>
          <a:ext cx="4255420" cy="1156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использование одних и тех же техник и методик деятельности для всех обучающихся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00476" y="2792774"/>
        <a:ext cx="4142496" cy="1043706"/>
      </dsp:txXfrm>
    </dsp:sp>
    <dsp:sp modelId="{03F62CBE-8D16-46DC-B19D-6740B16A70FC}">
      <dsp:nvSpPr>
        <dsp:cNvPr id="0" name=""/>
        <dsp:cNvSpPr/>
      </dsp:nvSpPr>
      <dsp:spPr>
        <a:xfrm rot="8854943">
          <a:off x="2874700" y="2665454"/>
          <a:ext cx="6082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82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8F342-C23E-49F4-A8FC-377BD8C7EA1A}">
      <dsp:nvSpPr>
        <dsp:cNvPr id="0" name=""/>
        <dsp:cNvSpPr/>
      </dsp:nvSpPr>
      <dsp:spPr>
        <a:xfrm>
          <a:off x="36007" y="2828499"/>
          <a:ext cx="4123480" cy="10470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• </a:t>
          </a: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акцент на диагностической деятельности без выстраивания коррекционно-развивающей работы;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118" y="2879610"/>
        <a:ext cx="4021258" cy="944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508A8-F3EE-4D64-87AA-224A7B48EDC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0CC4C-01E9-472D-AF92-C215804D8B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FFEFD1">
                <a:alpha val="9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E1DE-DD79-4104-9463-155EB6D8749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DAB47-66CE-4842-9AA8-470BE0492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570429"/>
            <a:ext cx="8892480" cy="830997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Психолого-педагогическое сопровождение инвалидов и лиц с ОВЗ в системе СПО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5682734"/>
            <a:ext cx="1425455" cy="523220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Новокузнецк, </a:t>
            </a: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2019г.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1230431"/>
            <a:ext cx="1846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Рисунок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0994" y="5260630"/>
            <a:ext cx="4693532" cy="7200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52571" y="2986723"/>
            <a:ext cx="67817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Барышева</a:t>
            </a:r>
            <a:r>
              <a:rPr lang="ru-RU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Анжелика Викторовна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УВР и </a:t>
            </a:r>
            <a:r>
              <a:rPr lang="ru-RU" sz="1600" b="1" smtClean="0">
                <a:latin typeface="Arial" panose="020B0604020202020204" pitchFamily="34" charset="0"/>
                <a:cs typeface="Arial" panose="020B0604020202020204" pitchFamily="34" charset="0"/>
              </a:rPr>
              <a:t>инклюзивному образованию ГПОУ 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«Профессиональный колледж г. Новокузнецка»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Рисунок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2571" y="1708364"/>
            <a:ext cx="4693532" cy="720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636912"/>
            <a:ext cx="1839247" cy="2363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260648"/>
            <a:ext cx="6552728" cy="646331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Обучающиеся с ограниченными возможностям здоровья и инвалидностью в системе СПО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65426291"/>
              </p:ext>
            </p:extLst>
          </p:nvPr>
        </p:nvGraphicFramePr>
        <p:xfrm>
          <a:off x="323528" y="1124744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8122" y="6126756"/>
            <a:ext cx="81983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При предоставлении статистических данных лица </a:t>
            </a:r>
            <a:r>
              <a:rPr lang="ru-RU" sz="1600" dirty="0"/>
              <a:t>с ОВЗ и вместе с тем имеющие инвалидность учитываются как одно лицо.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3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88640"/>
            <a:ext cx="6552728" cy="369332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сопровождение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50576265"/>
              </p:ext>
            </p:extLst>
          </p:nvPr>
        </p:nvGraphicFramePr>
        <p:xfrm>
          <a:off x="323528" y="692696"/>
          <a:ext cx="871296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85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1354" y="165991"/>
            <a:ext cx="9095715" cy="646331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Подходы и принципы психолого-педагогического сопровождения обучающихся с ОВЗ и инвалидностью в системе СПО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284" y="1131115"/>
            <a:ext cx="1346138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•Системный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115616" y="2603976"/>
            <a:ext cx="2813971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системности</a:t>
            </a:r>
            <a:endParaRPr lang="ru-RU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61940" y="1687998"/>
            <a:ext cx="1972912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508104" y="2024677"/>
            <a:ext cx="2909050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легитимности</a:t>
            </a:r>
            <a:endParaRPr lang="ru-RU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27973" y="2600716"/>
            <a:ext cx="3905345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стратегической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целостности</a:t>
            </a:r>
            <a:endParaRPr lang="ru-RU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246243" y="4328120"/>
            <a:ext cx="4790548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конфиденциальности информации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90831" y="5340384"/>
            <a:ext cx="7477513" cy="584775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вариативности и многообразия средств психолого-педагогического сопровождения </a:t>
            </a:r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инвалидностью и ОВЗ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273260" y="6032135"/>
            <a:ext cx="6674315" cy="584775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готовности к взаимодействию с людьми ОВЗ и развитие </a:t>
            </a:r>
            <a:r>
              <a:rPr lang="ru-RU" sz="16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проксимальности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личности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85024" y="1117094"/>
            <a:ext cx="1605632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Комплексный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804349"/>
            <a:ext cx="3313023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Подходы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6098" y="2024677"/>
            <a:ext cx="2855947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научности</a:t>
            </a:r>
            <a:endParaRPr lang="ru-RU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57606" y="1125839"/>
            <a:ext cx="2123210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Компетентностный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95310" y="1113834"/>
            <a:ext cx="3112647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Личностно-ориентированный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02045" y="3223303"/>
            <a:ext cx="2507418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Специальные принципы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49422" y="4834252"/>
            <a:ext cx="6250237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pPr lvl="0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индивидуализации и индивидуальной адекватности</a:t>
            </a:r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6809" y="3850113"/>
            <a:ext cx="6170472" cy="338554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Принцип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адаптивности образовательного процесса </a:t>
            </a:r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23628" y="188640"/>
            <a:ext cx="6552728" cy="646331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сопровождение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ОВЗ и инвалидностью в системе СПО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70397048"/>
              </p:ext>
            </p:extLst>
          </p:nvPr>
        </p:nvGraphicFramePr>
        <p:xfrm>
          <a:off x="323528" y="1124744"/>
          <a:ext cx="83529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7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64622567"/>
              </p:ext>
            </p:extLst>
          </p:nvPr>
        </p:nvGraphicFramePr>
        <p:xfrm>
          <a:off x="179512" y="260648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85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89267140"/>
              </p:ext>
            </p:extLst>
          </p:nvPr>
        </p:nvGraphicFramePr>
        <p:xfrm>
          <a:off x="395536" y="260648"/>
          <a:ext cx="820891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188640"/>
            <a:ext cx="8280920" cy="646331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ошибки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неэффективных моделей психолого-педагогического сопровождения: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577724630"/>
              </p:ext>
            </p:extLst>
          </p:nvPr>
        </p:nvGraphicFramePr>
        <p:xfrm>
          <a:off x="179512" y="908720"/>
          <a:ext cx="88569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007490" y="6021288"/>
            <a:ext cx="1604350" cy="584775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Новокузнецк, 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2019г.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345" y="2780928"/>
            <a:ext cx="6781023" cy="923330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за внимание</a:t>
            </a:r>
            <a:r>
              <a:rPr lang="ru-RU" sz="5400" b="0" cap="none" spc="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!</a:t>
            </a:r>
            <a:endParaRPr lang="ru-RU" sz="5400" b="0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260648"/>
            <a:ext cx="7632848" cy="1685077"/>
          </a:xfrm>
          <a:prstGeom prst="rect">
            <a:avLst/>
          </a:prstGeom>
          <a:gradFill>
            <a:gsLst>
              <a:gs pos="43000">
                <a:srgbClr val="FFEFD1">
                  <a:alpha val="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«Нужно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бежать со всех ног, чтобы только оставаться на месте, а чтобы куда-то попасть, надо бежать как минимум вдвое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быстрее!»</a:t>
            </a: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Чарльзом </a:t>
            </a:r>
            <a:r>
              <a:rPr lang="ru-RU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Лютвиджем</a:t>
            </a:r>
            <a:r>
              <a:rPr lang="ru-RU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Доджсоном (Льюис </a:t>
            </a:r>
            <a:r>
              <a:rPr lang="ru-RU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Кэрролл), </a:t>
            </a:r>
          </a:p>
          <a:p>
            <a:pPr indent="450215" algn="r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«Алиса в стране чудес» 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700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Old Jeff</dc:creator>
  <cp:lastModifiedBy>Александр</cp:lastModifiedBy>
  <cp:revision>196</cp:revision>
  <dcterms:created xsi:type="dcterms:W3CDTF">2012-04-05T21:05:25Z</dcterms:created>
  <dcterms:modified xsi:type="dcterms:W3CDTF">2019-03-27T08:09:01Z</dcterms:modified>
</cp:coreProperties>
</file>