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Masters/slideMaster33.xml" ContentType="application/vnd.openxmlformats-officedocument.presentationml.slideMaster+xml"/>
  <Override PartName="/ppt/slideMasters/slideMaster34.xml" ContentType="application/vnd.openxmlformats-officedocument.presentationml.slideMaster+xml"/>
  <Override PartName="/ppt/slideMasters/slideMaster35.xml" ContentType="application/vnd.openxmlformats-officedocument.presentationml.slideMaster+xml"/>
  <Override PartName="/ppt/slideMasters/slideMaster3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4.xml" ContentType="application/vnd.openxmlformats-officedocument.them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5.xml" ContentType="application/vnd.openxmlformats-officedocument.them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6.xml" ContentType="application/vnd.openxmlformats-officedocument.them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theme/theme7.xml" ContentType="application/vnd.openxmlformats-officedocument.them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theme/theme8.xml" ContentType="application/vnd.openxmlformats-officedocument.them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theme/theme9.xml" ContentType="application/vnd.openxmlformats-officedocument.theme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theme/theme10.xml" ContentType="application/vnd.openxmlformats-officedocument.them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theme/theme11.xml" ContentType="application/vnd.openxmlformats-officedocument.theme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theme/theme12.xml" ContentType="application/vnd.openxmlformats-officedocument.theme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theme/theme13.xml" ContentType="application/vnd.openxmlformats-officedocument.theme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theme/theme14.xml" ContentType="application/vnd.openxmlformats-officedocument.theme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theme/theme15.xml" ContentType="application/vnd.openxmlformats-officedocument.theme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theme/theme16.xml" ContentType="application/vnd.openxmlformats-officedocument.theme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theme/theme17.xml" ContentType="application/vnd.openxmlformats-officedocument.theme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theme/theme18.xml" ContentType="application/vnd.openxmlformats-officedocument.theme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theme/theme19.xml" ContentType="application/vnd.openxmlformats-officedocument.theme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theme/theme20.xml" ContentType="application/vnd.openxmlformats-officedocument.theme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396.xml" ContentType="application/vnd.openxmlformats-officedocument.presentationml.slideLayout+xml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399.xml" ContentType="application/vnd.openxmlformats-officedocument.presentationml.slideLayout+xml"/>
  <Override PartName="/ppt/theme/theme21.xml" ContentType="application/vnd.openxmlformats-officedocument.theme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slideLayouts/slideLayout400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405.xml" ContentType="application/vnd.openxmlformats-officedocument.presentationml.slideLayout+xml"/>
  <Override PartName="/ppt/slideLayouts/slideLayout406.xml" ContentType="application/vnd.openxmlformats-officedocument.presentationml.slideLayout+xml"/>
  <Override PartName="/ppt/slideLayouts/slideLayout407.xml" ContentType="application/vnd.openxmlformats-officedocument.presentationml.slideLayout+xml"/>
  <Override PartName="/ppt/slideLayouts/slideLayout408.xml" ContentType="application/vnd.openxmlformats-officedocument.presentationml.slideLayout+xml"/>
  <Override PartName="/ppt/slideLayouts/slideLayout409.xml" ContentType="application/vnd.openxmlformats-officedocument.presentationml.slideLayout+xml"/>
  <Override PartName="/ppt/slideLayouts/slideLayout410.xml" ContentType="application/vnd.openxmlformats-officedocument.presentationml.slideLayout+xml"/>
  <Override PartName="/ppt/theme/theme22.xml" ContentType="application/vnd.openxmlformats-officedocument.theme+xml"/>
  <Override PartName="/ppt/slideLayouts/slideLayout411.xml" ContentType="application/vnd.openxmlformats-officedocument.presentationml.slideLayout+xml"/>
  <Override PartName="/ppt/slideLayouts/slideLayout412.xml" ContentType="application/vnd.openxmlformats-officedocument.presentationml.slideLayout+xml"/>
  <Override PartName="/ppt/slideLayouts/slideLayout413.xml" ContentType="application/vnd.openxmlformats-officedocument.presentationml.slideLayout+xml"/>
  <Override PartName="/ppt/slideLayouts/slideLayout414.xml" ContentType="application/vnd.openxmlformats-officedocument.presentationml.slideLayout+xml"/>
  <Override PartName="/ppt/slideLayouts/slideLayout415.xml" ContentType="application/vnd.openxmlformats-officedocument.presentationml.slideLayout+xml"/>
  <Override PartName="/ppt/slideLayouts/slideLayout416.xml" ContentType="application/vnd.openxmlformats-officedocument.presentationml.slideLayout+xml"/>
  <Override PartName="/ppt/slideLayouts/slideLayout417.xml" ContentType="application/vnd.openxmlformats-officedocument.presentationml.slideLayout+xml"/>
  <Override PartName="/ppt/slideLayouts/slideLayout418.xml" ContentType="application/vnd.openxmlformats-officedocument.presentationml.slideLayout+xml"/>
  <Override PartName="/ppt/slideLayouts/slideLayout419.xml" ContentType="application/vnd.openxmlformats-officedocument.presentationml.slideLayout+xml"/>
  <Override PartName="/ppt/slideLayouts/slideLayout420.xml" ContentType="application/vnd.openxmlformats-officedocument.presentationml.slideLayout+xml"/>
  <Override PartName="/ppt/slideLayouts/slideLayout421.xml" ContentType="application/vnd.openxmlformats-officedocument.presentationml.slideLayout+xml"/>
  <Override PartName="/ppt/slideLayouts/slideLayout422.xml" ContentType="application/vnd.openxmlformats-officedocument.presentationml.slideLayout+xml"/>
  <Override PartName="/ppt/slideLayouts/slideLayout423.xml" ContentType="application/vnd.openxmlformats-officedocument.presentationml.slideLayout+xml"/>
  <Override PartName="/ppt/slideLayouts/slideLayout424.xml" ContentType="application/vnd.openxmlformats-officedocument.presentationml.slideLayout+xml"/>
  <Override PartName="/ppt/slideLayouts/slideLayout425.xml" ContentType="application/vnd.openxmlformats-officedocument.presentationml.slideLayout+xml"/>
  <Override PartName="/ppt/slideLayouts/slideLayout426.xml" ContentType="application/vnd.openxmlformats-officedocument.presentationml.slideLayout+xml"/>
  <Override PartName="/ppt/slideLayouts/slideLayout427.xml" ContentType="application/vnd.openxmlformats-officedocument.presentationml.slideLayout+xml"/>
  <Override PartName="/ppt/slideLayouts/slideLayout428.xml" ContentType="application/vnd.openxmlformats-officedocument.presentationml.slideLayout+xml"/>
  <Override PartName="/ppt/slideLayouts/slideLayout429.xml" ContentType="application/vnd.openxmlformats-officedocument.presentationml.slideLayout+xml"/>
  <Override PartName="/ppt/slideLayouts/slideLayout430.xml" ContentType="application/vnd.openxmlformats-officedocument.presentationml.slideLayout+xml"/>
  <Override PartName="/ppt/theme/theme23.xml" ContentType="application/vnd.openxmlformats-officedocument.theme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slideLayouts/slideLayout431.xml" ContentType="application/vnd.openxmlformats-officedocument.presentationml.slideLayout+xml"/>
  <Override PartName="/ppt/slideLayouts/slideLayout432.xml" ContentType="application/vnd.openxmlformats-officedocument.presentationml.slideLayout+xml"/>
  <Override PartName="/ppt/slideLayouts/slideLayout433.xml" ContentType="application/vnd.openxmlformats-officedocument.presentationml.slideLayout+xml"/>
  <Override PartName="/ppt/slideLayouts/slideLayout434.xml" ContentType="application/vnd.openxmlformats-officedocument.presentationml.slideLayout+xml"/>
  <Override PartName="/ppt/slideLayouts/slideLayout435.xml" ContentType="application/vnd.openxmlformats-officedocument.presentationml.slideLayout+xml"/>
  <Override PartName="/ppt/slideLayouts/slideLayout436.xml" ContentType="application/vnd.openxmlformats-officedocument.presentationml.slideLayout+xml"/>
  <Override PartName="/ppt/slideLayouts/slideLayout437.xml" ContentType="application/vnd.openxmlformats-officedocument.presentationml.slideLayout+xml"/>
  <Override PartName="/ppt/slideLayouts/slideLayout438.xml" ContentType="application/vnd.openxmlformats-officedocument.presentationml.slideLayout+xml"/>
  <Override PartName="/ppt/slideLayouts/slideLayout439.xml" ContentType="application/vnd.openxmlformats-officedocument.presentationml.slideLayout+xml"/>
  <Override PartName="/ppt/slideLayouts/slideLayout440.xml" ContentType="application/vnd.openxmlformats-officedocument.presentationml.slideLayout+xml"/>
  <Override PartName="/ppt/slideLayouts/slideLayout441.xml" ContentType="application/vnd.openxmlformats-officedocument.presentationml.slideLayout+xml"/>
  <Override PartName="/ppt/slideLayouts/slideLayout442.xml" ContentType="application/vnd.openxmlformats-officedocument.presentationml.slideLayout+xml"/>
  <Override PartName="/ppt/theme/theme24.xml" ContentType="application/vnd.openxmlformats-officedocument.theme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slideLayouts/slideLayout443.xml" ContentType="application/vnd.openxmlformats-officedocument.presentationml.slideLayout+xml"/>
  <Override PartName="/ppt/slideLayouts/slideLayout444.xml" ContentType="application/vnd.openxmlformats-officedocument.presentationml.slideLayout+xml"/>
  <Override PartName="/ppt/slideLayouts/slideLayout445.xml" ContentType="application/vnd.openxmlformats-officedocument.presentationml.slideLayout+xml"/>
  <Override PartName="/ppt/slideLayouts/slideLayout446.xml" ContentType="application/vnd.openxmlformats-officedocument.presentationml.slideLayout+xml"/>
  <Override PartName="/ppt/slideLayouts/slideLayout447.xml" ContentType="application/vnd.openxmlformats-officedocument.presentationml.slideLayout+xml"/>
  <Override PartName="/ppt/slideLayouts/slideLayout448.xml" ContentType="application/vnd.openxmlformats-officedocument.presentationml.slideLayout+xml"/>
  <Override PartName="/ppt/slideLayouts/slideLayout449.xml" ContentType="application/vnd.openxmlformats-officedocument.presentationml.slideLayout+xml"/>
  <Override PartName="/ppt/slideLayouts/slideLayout450.xml" ContentType="application/vnd.openxmlformats-officedocument.presentationml.slideLayout+xml"/>
  <Override PartName="/ppt/slideLayouts/slideLayout451.xml" ContentType="application/vnd.openxmlformats-officedocument.presentationml.slideLayout+xml"/>
  <Override PartName="/ppt/slideLayouts/slideLayout452.xml" ContentType="application/vnd.openxmlformats-officedocument.presentationml.slideLayout+xml"/>
  <Override PartName="/ppt/slideLayouts/slideLayout453.xml" ContentType="application/vnd.openxmlformats-officedocument.presentationml.slideLayout+xml"/>
  <Override PartName="/ppt/theme/theme25.xml" ContentType="application/vnd.openxmlformats-officedocument.theme+xml"/>
  <Override PartName="/ppt/slideLayouts/slideLayout454.xml" ContentType="application/vnd.openxmlformats-officedocument.presentationml.slideLayout+xml"/>
  <Override PartName="/ppt/slideLayouts/slideLayout455.xml" ContentType="application/vnd.openxmlformats-officedocument.presentationml.slideLayout+xml"/>
  <Override PartName="/ppt/slideLayouts/slideLayout456.xml" ContentType="application/vnd.openxmlformats-officedocument.presentationml.slideLayout+xml"/>
  <Override PartName="/ppt/slideLayouts/slideLayout457.xml" ContentType="application/vnd.openxmlformats-officedocument.presentationml.slideLayout+xml"/>
  <Override PartName="/ppt/slideLayouts/slideLayout458.xml" ContentType="application/vnd.openxmlformats-officedocument.presentationml.slideLayout+xml"/>
  <Override PartName="/ppt/slideLayouts/slideLayout459.xml" ContentType="application/vnd.openxmlformats-officedocument.presentationml.slideLayout+xml"/>
  <Override PartName="/ppt/slideLayouts/slideLayout460.xml" ContentType="application/vnd.openxmlformats-officedocument.presentationml.slideLayout+xml"/>
  <Override PartName="/ppt/slideLayouts/slideLayout461.xml" ContentType="application/vnd.openxmlformats-officedocument.presentationml.slideLayout+xml"/>
  <Override PartName="/ppt/slideLayouts/slideLayout462.xml" ContentType="application/vnd.openxmlformats-officedocument.presentationml.slideLayout+xml"/>
  <Override PartName="/ppt/slideLayouts/slideLayout463.xml" ContentType="application/vnd.openxmlformats-officedocument.presentationml.slideLayout+xml"/>
  <Override PartName="/ppt/slideLayouts/slideLayout464.xml" ContentType="application/vnd.openxmlformats-officedocument.presentationml.slideLayout+xml"/>
  <Override PartName="/ppt/theme/theme26.xml" ContentType="application/vnd.openxmlformats-officedocument.theme+xml"/>
  <Override PartName="/ppt/slideLayouts/slideLayout465.xml" ContentType="application/vnd.openxmlformats-officedocument.presentationml.slideLayout+xml"/>
  <Override PartName="/ppt/slideLayouts/slideLayout466.xml" ContentType="application/vnd.openxmlformats-officedocument.presentationml.slideLayout+xml"/>
  <Override PartName="/ppt/slideLayouts/slideLayout467.xml" ContentType="application/vnd.openxmlformats-officedocument.presentationml.slideLayout+xml"/>
  <Override PartName="/ppt/slideLayouts/slideLayout468.xml" ContentType="application/vnd.openxmlformats-officedocument.presentationml.slideLayout+xml"/>
  <Override PartName="/ppt/slideLayouts/slideLayout469.xml" ContentType="application/vnd.openxmlformats-officedocument.presentationml.slideLayout+xml"/>
  <Override PartName="/ppt/slideLayouts/slideLayout470.xml" ContentType="application/vnd.openxmlformats-officedocument.presentationml.slideLayout+xml"/>
  <Override PartName="/ppt/slideLayouts/slideLayout471.xml" ContentType="application/vnd.openxmlformats-officedocument.presentationml.slideLayout+xml"/>
  <Override PartName="/ppt/slideLayouts/slideLayout472.xml" ContentType="application/vnd.openxmlformats-officedocument.presentationml.slideLayout+xml"/>
  <Override PartName="/ppt/slideLayouts/slideLayout473.xml" ContentType="application/vnd.openxmlformats-officedocument.presentationml.slideLayout+xml"/>
  <Override PartName="/ppt/slideLayouts/slideLayout474.xml" ContentType="application/vnd.openxmlformats-officedocument.presentationml.slideLayout+xml"/>
  <Override PartName="/ppt/slideLayouts/slideLayout475.xml" ContentType="application/vnd.openxmlformats-officedocument.presentationml.slideLayout+xml"/>
  <Override PartName="/ppt/theme/theme27.xml" ContentType="application/vnd.openxmlformats-officedocument.theme+xml"/>
  <Override PartName="/ppt/slideLayouts/slideLayout476.xml" ContentType="application/vnd.openxmlformats-officedocument.presentationml.slideLayout+xml"/>
  <Override PartName="/ppt/slideLayouts/slideLayout477.xml" ContentType="application/vnd.openxmlformats-officedocument.presentationml.slideLayout+xml"/>
  <Override PartName="/ppt/slideLayouts/slideLayout478.xml" ContentType="application/vnd.openxmlformats-officedocument.presentationml.slideLayout+xml"/>
  <Override PartName="/ppt/slideLayouts/slideLayout479.xml" ContentType="application/vnd.openxmlformats-officedocument.presentationml.slideLayout+xml"/>
  <Override PartName="/ppt/slideLayouts/slideLayout480.xml" ContentType="application/vnd.openxmlformats-officedocument.presentationml.slideLayout+xml"/>
  <Override PartName="/ppt/slideLayouts/slideLayout481.xml" ContentType="application/vnd.openxmlformats-officedocument.presentationml.slideLayout+xml"/>
  <Override PartName="/ppt/slideLayouts/slideLayout482.xml" ContentType="application/vnd.openxmlformats-officedocument.presentationml.slideLayout+xml"/>
  <Override PartName="/ppt/slideLayouts/slideLayout483.xml" ContentType="application/vnd.openxmlformats-officedocument.presentationml.slideLayout+xml"/>
  <Override PartName="/ppt/slideLayouts/slideLayout484.xml" ContentType="application/vnd.openxmlformats-officedocument.presentationml.slideLayout+xml"/>
  <Override PartName="/ppt/slideLayouts/slideLayout485.xml" ContentType="application/vnd.openxmlformats-officedocument.presentationml.slideLayout+xml"/>
  <Override PartName="/ppt/slideLayouts/slideLayout486.xml" ContentType="application/vnd.openxmlformats-officedocument.presentationml.slideLayout+xml"/>
  <Override PartName="/ppt/theme/theme28.xml" ContentType="application/vnd.openxmlformats-officedocument.theme+xml"/>
  <Override PartName="/ppt/slideLayouts/slideLayout487.xml" ContentType="application/vnd.openxmlformats-officedocument.presentationml.slideLayout+xml"/>
  <Override PartName="/ppt/slideLayouts/slideLayout488.xml" ContentType="application/vnd.openxmlformats-officedocument.presentationml.slideLayout+xml"/>
  <Override PartName="/ppt/slideLayouts/slideLayout489.xml" ContentType="application/vnd.openxmlformats-officedocument.presentationml.slideLayout+xml"/>
  <Override PartName="/ppt/slideLayouts/slideLayout490.xml" ContentType="application/vnd.openxmlformats-officedocument.presentationml.slideLayout+xml"/>
  <Override PartName="/ppt/slideLayouts/slideLayout491.xml" ContentType="application/vnd.openxmlformats-officedocument.presentationml.slideLayout+xml"/>
  <Override PartName="/ppt/slideLayouts/slideLayout492.xml" ContentType="application/vnd.openxmlformats-officedocument.presentationml.slideLayout+xml"/>
  <Override PartName="/ppt/slideLayouts/slideLayout493.xml" ContentType="application/vnd.openxmlformats-officedocument.presentationml.slideLayout+xml"/>
  <Override PartName="/ppt/slideLayouts/slideLayout494.xml" ContentType="application/vnd.openxmlformats-officedocument.presentationml.slideLayout+xml"/>
  <Override PartName="/ppt/slideLayouts/slideLayout495.xml" ContentType="application/vnd.openxmlformats-officedocument.presentationml.slideLayout+xml"/>
  <Override PartName="/ppt/slideLayouts/slideLayout496.xml" ContentType="application/vnd.openxmlformats-officedocument.presentationml.slideLayout+xml"/>
  <Override PartName="/ppt/slideLayouts/slideLayout497.xml" ContentType="application/vnd.openxmlformats-officedocument.presentationml.slideLayout+xml"/>
  <Override PartName="/ppt/theme/theme29.xml" ContentType="application/vnd.openxmlformats-officedocument.theme+xml"/>
  <Override PartName="/ppt/slideLayouts/slideLayout498.xml" ContentType="application/vnd.openxmlformats-officedocument.presentationml.slideLayout+xml"/>
  <Override PartName="/ppt/slideLayouts/slideLayout499.xml" ContentType="application/vnd.openxmlformats-officedocument.presentationml.slideLayout+xml"/>
  <Override PartName="/ppt/slideLayouts/slideLayout500.xml" ContentType="application/vnd.openxmlformats-officedocument.presentationml.slideLayout+xml"/>
  <Override PartName="/ppt/slideLayouts/slideLayout501.xml" ContentType="application/vnd.openxmlformats-officedocument.presentationml.slideLayout+xml"/>
  <Override PartName="/ppt/slideLayouts/slideLayout502.xml" ContentType="application/vnd.openxmlformats-officedocument.presentationml.slideLayout+xml"/>
  <Override PartName="/ppt/slideLayouts/slideLayout503.xml" ContentType="application/vnd.openxmlformats-officedocument.presentationml.slideLayout+xml"/>
  <Override PartName="/ppt/slideLayouts/slideLayout504.xml" ContentType="application/vnd.openxmlformats-officedocument.presentationml.slideLayout+xml"/>
  <Override PartName="/ppt/slideLayouts/slideLayout505.xml" ContentType="application/vnd.openxmlformats-officedocument.presentationml.slideLayout+xml"/>
  <Override PartName="/ppt/slideLayouts/slideLayout506.xml" ContentType="application/vnd.openxmlformats-officedocument.presentationml.slideLayout+xml"/>
  <Override PartName="/ppt/slideLayouts/slideLayout507.xml" ContentType="application/vnd.openxmlformats-officedocument.presentationml.slideLayout+xml"/>
  <Override PartName="/ppt/slideLayouts/slideLayout508.xml" ContentType="application/vnd.openxmlformats-officedocument.presentationml.slideLayout+xml"/>
  <Override PartName="/ppt/theme/theme30.xml" ContentType="application/vnd.openxmlformats-officedocument.theme+xml"/>
  <Override PartName="/ppt/slideLayouts/slideLayout509.xml" ContentType="application/vnd.openxmlformats-officedocument.presentationml.slideLayout+xml"/>
  <Override PartName="/ppt/slideLayouts/slideLayout510.xml" ContentType="application/vnd.openxmlformats-officedocument.presentationml.slideLayout+xml"/>
  <Override PartName="/ppt/slideLayouts/slideLayout511.xml" ContentType="application/vnd.openxmlformats-officedocument.presentationml.slideLayout+xml"/>
  <Override PartName="/ppt/slideLayouts/slideLayout512.xml" ContentType="application/vnd.openxmlformats-officedocument.presentationml.slideLayout+xml"/>
  <Override PartName="/ppt/slideLayouts/slideLayout513.xml" ContentType="application/vnd.openxmlformats-officedocument.presentationml.slideLayout+xml"/>
  <Override PartName="/ppt/slideLayouts/slideLayout514.xml" ContentType="application/vnd.openxmlformats-officedocument.presentationml.slideLayout+xml"/>
  <Override PartName="/ppt/slideLayouts/slideLayout515.xml" ContentType="application/vnd.openxmlformats-officedocument.presentationml.slideLayout+xml"/>
  <Override PartName="/ppt/slideLayouts/slideLayout516.xml" ContentType="application/vnd.openxmlformats-officedocument.presentationml.slideLayout+xml"/>
  <Override PartName="/ppt/slideLayouts/slideLayout517.xml" ContentType="application/vnd.openxmlformats-officedocument.presentationml.slideLayout+xml"/>
  <Override PartName="/ppt/slideLayouts/slideLayout518.xml" ContentType="application/vnd.openxmlformats-officedocument.presentationml.slideLayout+xml"/>
  <Override PartName="/ppt/slideLayouts/slideLayout519.xml" ContentType="application/vnd.openxmlformats-officedocument.presentationml.slideLayout+xml"/>
  <Override PartName="/ppt/theme/theme31.xml" ContentType="application/vnd.openxmlformats-officedocument.theme+xml"/>
  <Override PartName="/ppt/slideLayouts/slideLayout520.xml" ContentType="application/vnd.openxmlformats-officedocument.presentationml.slideLayout+xml"/>
  <Override PartName="/ppt/slideLayouts/slideLayout521.xml" ContentType="application/vnd.openxmlformats-officedocument.presentationml.slideLayout+xml"/>
  <Override PartName="/ppt/slideLayouts/slideLayout522.xml" ContentType="application/vnd.openxmlformats-officedocument.presentationml.slideLayout+xml"/>
  <Override PartName="/ppt/slideLayouts/slideLayout523.xml" ContentType="application/vnd.openxmlformats-officedocument.presentationml.slideLayout+xml"/>
  <Override PartName="/ppt/slideLayouts/slideLayout524.xml" ContentType="application/vnd.openxmlformats-officedocument.presentationml.slideLayout+xml"/>
  <Override PartName="/ppt/slideLayouts/slideLayout525.xml" ContentType="application/vnd.openxmlformats-officedocument.presentationml.slideLayout+xml"/>
  <Override PartName="/ppt/slideLayouts/slideLayout526.xml" ContentType="application/vnd.openxmlformats-officedocument.presentationml.slideLayout+xml"/>
  <Override PartName="/ppt/slideLayouts/slideLayout527.xml" ContentType="application/vnd.openxmlformats-officedocument.presentationml.slideLayout+xml"/>
  <Override PartName="/ppt/slideLayouts/slideLayout528.xml" ContentType="application/vnd.openxmlformats-officedocument.presentationml.slideLayout+xml"/>
  <Override PartName="/ppt/slideLayouts/slideLayout529.xml" ContentType="application/vnd.openxmlformats-officedocument.presentationml.slideLayout+xml"/>
  <Override PartName="/ppt/slideLayouts/slideLayout530.xml" ContentType="application/vnd.openxmlformats-officedocument.presentationml.slideLayout+xml"/>
  <Override PartName="/ppt/theme/theme32.xml" ContentType="application/vnd.openxmlformats-officedocument.theme+xml"/>
  <Override PartName="/ppt/slideLayouts/slideLayout531.xml" ContentType="application/vnd.openxmlformats-officedocument.presentationml.slideLayout+xml"/>
  <Override PartName="/ppt/slideLayouts/slideLayout532.xml" ContentType="application/vnd.openxmlformats-officedocument.presentationml.slideLayout+xml"/>
  <Override PartName="/ppt/slideLayouts/slideLayout533.xml" ContentType="application/vnd.openxmlformats-officedocument.presentationml.slideLayout+xml"/>
  <Override PartName="/ppt/slideLayouts/slideLayout534.xml" ContentType="application/vnd.openxmlformats-officedocument.presentationml.slideLayout+xml"/>
  <Override PartName="/ppt/slideLayouts/slideLayout535.xml" ContentType="application/vnd.openxmlformats-officedocument.presentationml.slideLayout+xml"/>
  <Override PartName="/ppt/slideLayouts/slideLayout536.xml" ContentType="application/vnd.openxmlformats-officedocument.presentationml.slideLayout+xml"/>
  <Override PartName="/ppt/slideLayouts/slideLayout537.xml" ContentType="application/vnd.openxmlformats-officedocument.presentationml.slideLayout+xml"/>
  <Override PartName="/ppt/slideLayouts/slideLayout538.xml" ContentType="application/vnd.openxmlformats-officedocument.presentationml.slideLayout+xml"/>
  <Override PartName="/ppt/slideLayouts/slideLayout539.xml" ContentType="application/vnd.openxmlformats-officedocument.presentationml.slideLayout+xml"/>
  <Override PartName="/ppt/slideLayouts/slideLayout540.xml" ContentType="application/vnd.openxmlformats-officedocument.presentationml.slideLayout+xml"/>
  <Override PartName="/ppt/slideLayouts/slideLayout541.xml" ContentType="application/vnd.openxmlformats-officedocument.presentationml.slideLayout+xml"/>
  <Override PartName="/ppt/theme/theme33.xml" ContentType="application/vnd.openxmlformats-officedocument.theme+xml"/>
  <Override PartName="/ppt/slideLayouts/slideLayout542.xml" ContentType="application/vnd.openxmlformats-officedocument.presentationml.slideLayout+xml"/>
  <Override PartName="/ppt/slideLayouts/slideLayout543.xml" ContentType="application/vnd.openxmlformats-officedocument.presentationml.slideLayout+xml"/>
  <Override PartName="/ppt/slideLayouts/slideLayout544.xml" ContentType="application/vnd.openxmlformats-officedocument.presentationml.slideLayout+xml"/>
  <Override PartName="/ppt/slideLayouts/slideLayout545.xml" ContentType="application/vnd.openxmlformats-officedocument.presentationml.slideLayout+xml"/>
  <Override PartName="/ppt/slideLayouts/slideLayout546.xml" ContentType="application/vnd.openxmlformats-officedocument.presentationml.slideLayout+xml"/>
  <Override PartName="/ppt/slideLayouts/slideLayout547.xml" ContentType="application/vnd.openxmlformats-officedocument.presentationml.slideLayout+xml"/>
  <Override PartName="/ppt/slideLayouts/slideLayout548.xml" ContentType="application/vnd.openxmlformats-officedocument.presentationml.slideLayout+xml"/>
  <Override PartName="/ppt/slideLayouts/slideLayout549.xml" ContentType="application/vnd.openxmlformats-officedocument.presentationml.slideLayout+xml"/>
  <Override PartName="/ppt/slideLayouts/slideLayout550.xml" ContentType="application/vnd.openxmlformats-officedocument.presentationml.slideLayout+xml"/>
  <Override PartName="/ppt/slideLayouts/slideLayout551.xml" ContentType="application/vnd.openxmlformats-officedocument.presentationml.slideLayout+xml"/>
  <Override PartName="/ppt/slideLayouts/slideLayout552.xml" ContentType="application/vnd.openxmlformats-officedocument.presentationml.slideLayout+xml"/>
  <Override PartName="/ppt/theme/theme34.xml" ContentType="application/vnd.openxmlformats-officedocument.theme+xml"/>
  <Override PartName="/ppt/slideLayouts/slideLayout553.xml" ContentType="application/vnd.openxmlformats-officedocument.presentationml.slideLayout+xml"/>
  <Override PartName="/ppt/slideLayouts/slideLayout554.xml" ContentType="application/vnd.openxmlformats-officedocument.presentationml.slideLayout+xml"/>
  <Override PartName="/ppt/slideLayouts/slideLayout555.xml" ContentType="application/vnd.openxmlformats-officedocument.presentationml.slideLayout+xml"/>
  <Override PartName="/ppt/slideLayouts/slideLayout556.xml" ContentType="application/vnd.openxmlformats-officedocument.presentationml.slideLayout+xml"/>
  <Override PartName="/ppt/slideLayouts/slideLayout557.xml" ContentType="application/vnd.openxmlformats-officedocument.presentationml.slideLayout+xml"/>
  <Override PartName="/ppt/slideLayouts/slideLayout558.xml" ContentType="application/vnd.openxmlformats-officedocument.presentationml.slideLayout+xml"/>
  <Override PartName="/ppt/slideLayouts/slideLayout559.xml" ContentType="application/vnd.openxmlformats-officedocument.presentationml.slideLayout+xml"/>
  <Override PartName="/ppt/slideLayouts/slideLayout560.xml" ContentType="application/vnd.openxmlformats-officedocument.presentationml.slideLayout+xml"/>
  <Override PartName="/ppt/slideLayouts/slideLayout561.xml" ContentType="application/vnd.openxmlformats-officedocument.presentationml.slideLayout+xml"/>
  <Override PartName="/ppt/slideLayouts/slideLayout562.xml" ContentType="application/vnd.openxmlformats-officedocument.presentationml.slideLayout+xml"/>
  <Override PartName="/ppt/slideLayouts/slideLayout563.xml" ContentType="application/vnd.openxmlformats-officedocument.presentationml.slideLayout+xml"/>
  <Override PartName="/ppt/theme/theme35.xml" ContentType="application/vnd.openxmlformats-officedocument.theme+xml"/>
  <Override PartName="/ppt/slideLayouts/slideLayout564.xml" ContentType="application/vnd.openxmlformats-officedocument.presentationml.slideLayout+xml"/>
  <Override PartName="/ppt/slideLayouts/slideLayout565.xml" ContentType="application/vnd.openxmlformats-officedocument.presentationml.slideLayout+xml"/>
  <Override PartName="/ppt/slideLayouts/slideLayout566.xml" ContentType="application/vnd.openxmlformats-officedocument.presentationml.slideLayout+xml"/>
  <Override PartName="/ppt/slideLayouts/slideLayout567.xml" ContentType="application/vnd.openxmlformats-officedocument.presentationml.slideLayout+xml"/>
  <Override PartName="/ppt/slideLayouts/slideLayout568.xml" ContentType="application/vnd.openxmlformats-officedocument.presentationml.slideLayout+xml"/>
  <Override PartName="/ppt/slideLayouts/slideLayout569.xml" ContentType="application/vnd.openxmlformats-officedocument.presentationml.slideLayout+xml"/>
  <Override PartName="/ppt/slideLayouts/slideLayout570.xml" ContentType="application/vnd.openxmlformats-officedocument.presentationml.slideLayout+xml"/>
  <Override PartName="/ppt/slideLayouts/slideLayout571.xml" ContentType="application/vnd.openxmlformats-officedocument.presentationml.slideLayout+xml"/>
  <Override PartName="/ppt/slideLayouts/slideLayout572.xml" ContentType="application/vnd.openxmlformats-officedocument.presentationml.slideLayout+xml"/>
  <Override PartName="/ppt/slideLayouts/slideLayout573.xml" ContentType="application/vnd.openxmlformats-officedocument.presentationml.slideLayout+xml"/>
  <Override PartName="/ppt/slideLayouts/slideLayout574.xml" ContentType="application/vnd.openxmlformats-officedocument.presentationml.slideLayout+xml"/>
  <Override PartName="/ppt/theme/theme36.xml" ContentType="application/vnd.openxmlformats-officedocument.theme+xml"/>
  <Override PartName="/ppt/theme/theme37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5" r:id="rId3"/>
    <p:sldMasterId id="2147483701" r:id="rId4"/>
    <p:sldMasterId id="2147483722" r:id="rId5"/>
    <p:sldMasterId id="2147483743" r:id="rId6"/>
    <p:sldMasterId id="2147483764" r:id="rId7"/>
    <p:sldMasterId id="2147483785" r:id="rId8"/>
    <p:sldMasterId id="2147483806" r:id="rId9"/>
    <p:sldMasterId id="2147483827" r:id="rId10"/>
    <p:sldMasterId id="2147483848" r:id="rId11"/>
    <p:sldMasterId id="2147483869" r:id="rId12"/>
    <p:sldMasterId id="2147483890" r:id="rId13"/>
    <p:sldMasterId id="2147483911" r:id="rId14"/>
    <p:sldMasterId id="2147483932" r:id="rId15"/>
    <p:sldMasterId id="2147483953" r:id="rId16"/>
    <p:sldMasterId id="2147483974" r:id="rId17"/>
    <p:sldMasterId id="2147483995" r:id="rId18"/>
    <p:sldMasterId id="2147484016" r:id="rId19"/>
    <p:sldMasterId id="2147484037" r:id="rId20"/>
    <p:sldMasterId id="2147484058" r:id="rId21"/>
    <p:sldMasterId id="2147484211" r:id="rId22"/>
    <p:sldMasterId id="2147484223" r:id="rId23"/>
    <p:sldMasterId id="2147484244" r:id="rId24"/>
    <p:sldMasterId id="2147484258" r:id="rId25"/>
    <p:sldMasterId id="2147484270" r:id="rId26"/>
    <p:sldMasterId id="2147484282" r:id="rId27"/>
    <p:sldMasterId id="2147484294" r:id="rId28"/>
    <p:sldMasterId id="2147484306" r:id="rId29"/>
    <p:sldMasterId id="2147484318" r:id="rId30"/>
    <p:sldMasterId id="2147484330" r:id="rId31"/>
    <p:sldMasterId id="2147484342" r:id="rId32"/>
    <p:sldMasterId id="2147484354" r:id="rId33"/>
    <p:sldMasterId id="2147484366" r:id="rId34"/>
    <p:sldMasterId id="2147484378" r:id="rId35"/>
    <p:sldMasterId id="2147484390" r:id="rId36"/>
  </p:sldMasterIdLst>
  <p:notesMasterIdLst>
    <p:notesMasterId r:id="rId94"/>
  </p:notesMasterIdLst>
  <p:sldIdLst>
    <p:sldId id="303" r:id="rId37"/>
    <p:sldId id="300" r:id="rId38"/>
    <p:sldId id="304" r:id="rId39"/>
    <p:sldId id="309" r:id="rId40"/>
    <p:sldId id="310" r:id="rId41"/>
    <p:sldId id="256" r:id="rId42"/>
    <p:sldId id="307" r:id="rId43"/>
    <p:sldId id="259" r:id="rId44"/>
    <p:sldId id="308" r:id="rId45"/>
    <p:sldId id="305" r:id="rId46"/>
    <p:sldId id="318" r:id="rId47"/>
    <p:sldId id="319" r:id="rId48"/>
    <p:sldId id="320" r:id="rId49"/>
    <p:sldId id="313" r:id="rId50"/>
    <p:sldId id="317" r:id="rId51"/>
    <p:sldId id="322" r:id="rId52"/>
    <p:sldId id="321" r:id="rId53"/>
    <p:sldId id="323" r:id="rId54"/>
    <p:sldId id="324" r:id="rId55"/>
    <p:sldId id="326" r:id="rId56"/>
    <p:sldId id="325" r:id="rId57"/>
    <p:sldId id="327" r:id="rId58"/>
    <p:sldId id="328" r:id="rId59"/>
    <p:sldId id="266" r:id="rId60"/>
    <p:sldId id="302" r:id="rId61"/>
    <p:sldId id="332" r:id="rId62"/>
    <p:sldId id="270" r:id="rId63"/>
    <p:sldId id="330" r:id="rId64"/>
    <p:sldId id="331" r:id="rId65"/>
    <p:sldId id="271" r:id="rId66"/>
    <p:sldId id="356" r:id="rId67"/>
    <p:sldId id="329" r:id="rId68"/>
    <p:sldId id="353" r:id="rId69"/>
    <p:sldId id="273" r:id="rId70"/>
    <p:sldId id="274" r:id="rId71"/>
    <p:sldId id="275" r:id="rId72"/>
    <p:sldId id="276" r:id="rId73"/>
    <p:sldId id="277" r:id="rId74"/>
    <p:sldId id="272" r:id="rId75"/>
    <p:sldId id="334" r:id="rId76"/>
    <p:sldId id="335" r:id="rId77"/>
    <p:sldId id="333" r:id="rId78"/>
    <p:sldId id="359" r:id="rId79"/>
    <p:sldId id="360" r:id="rId80"/>
    <p:sldId id="361" r:id="rId81"/>
    <p:sldId id="362" r:id="rId82"/>
    <p:sldId id="363" r:id="rId83"/>
    <p:sldId id="364" r:id="rId84"/>
    <p:sldId id="365" r:id="rId85"/>
    <p:sldId id="366" r:id="rId86"/>
    <p:sldId id="367" r:id="rId87"/>
    <p:sldId id="368" r:id="rId88"/>
    <p:sldId id="369" r:id="rId89"/>
    <p:sldId id="370" r:id="rId90"/>
    <p:sldId id="357" r:id="rId91"/>
    <p:sldId id="355" r:id="rId92"/>
    <p:sldId id="306" r:id="rId9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E3AA48A9-788A-47D7-9C92-FE2C65459368}">
          <p14:sldIdLst>
            <p14:sldId id="303"/>
            <p14:sldId id="300"/>
            <p14:sldId id="304"/>
            <p14:sldId id="309"/>
            <p14:sldId id="310"/>
            <p14:sldId id="256"/>
            <p14:sldId id="307"/>
            <p14:sldId id="259"/>
            <p14:sldId id="308"/>
            <p14:sldId id="305"/>
            <p14:sldId id="318"/>
            <p14:sldId id="319"/>
            <p14:sldId id="320"/>
            <p14:sldId id="313"/>
            <p14:sldId id="317"/>
            <p14:sldId id="322"/>
            <p14:sldId id="321"/>
            <p14:sldId id="323"/>
            <p14:sldId id="324"/>
            <p14:sldId id="326"/>
            <p14:sldId id="325"/>
            <p14:sldId id="327"/>
            <p14:sldId id="328"/>
            <p14:sldId id="266"/>
            <p14:sldId id="302"/>
            <p14:sldId id="332"/>
            <p14:sldId id="270"/>
            <p14:sldId id="330"/>
            <p14:sldId id="331"/>
            <p14:sldId id="271"/>
            <p14:sldId id="356"/>
            <p14:sldId id="329"/>
            <p14:sldId id="353"/>
            <p14:sldId id="273"/>
            <p14:sldId id="274"/>
            <p14:sldId id="275"/>
            <p14:sldId id="276"/>
            <p14:sldId id="277"/>
            <p14:sldId id="272"/>
            <p14:sldId id="334"/>
            <p14:sldId id="335"/>
            <p14:sldId id="333"/>
            <p14:sldId id="359"/>
            <p14:sldId id="360"/>
            <p14:sldId id="361"/>
            <p14:sldId id="362"/>
            <p14:sldId id="363"/>
            <p14:sldId id="364"/>
            <p14:sldId id="365"/>
            <p14:sldId id="366"/>
            <p14:sldId id="367"/>
            <p14:sldId id="368"/>
            <p14:sldId id="369"/>
            <p14:sldId id="370"/>
            <p14:sldId id="357"/>
            <p14:sldId id="355"/>
            <p14:sldId id="306"/>
          </p14:sldIdLst>
        </p14:section>
        <p14:section name="Раздел без заголовка" id="{573C275F-3E80-434A-AEDA-02DB8603D1C7}">
          <p14:sldIdLst/>
        </p14:section>
      </p14:sectionLst>
    </p:ex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579" autoAdjust="0"/>
    <p:restoredTop sz="94660"/>
  </p:normalViewPr>
  <p:slideViewPr>
    <p:cSldViewPr>
      <p:cViewPr>
        <p:scale>
          <a:sx n="118" d="100"/>
          <a:sy n="118" d="100"/>
        </p:scale>
        <p:origin x="-1524" y="-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139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Master" Target="slideMasters/slideMaster26.xml"/><Relationship Id="rId21" Type="http://schemas.openxmlformats.org/officeDocument/2006/relationships/slideMaster" Target="slideMasters/slideMaster21.xml"/><Relationship Id="rId34" Type="http://schemas.openxmlformats.org/officeDocument/2006/relationships/slideMaster" Target="slideMasters/slideMaster34.xml"/><Relationship Id="rId42" Type="http://schemas.openxmlformats.org/officeDocument/2006/relationships/slide" Target="slides/slide6.xml"/><Relationship Id="rId47" Type="http://schemas.openxmlformats.org/officeDocument/2006/relationships/slide" Target="slides/slide11.xml"/><Relationship Id="rId50" Type="http://schemas.openxmlformats.org/officeDocument/2006/relationships/slide" Target="slides/slide14.xml"/><Relationship Id="rId55" Type="http://schemas.openxmlformats.org/officeDocument/2006/relationships/slide" Target="slides/slide19.xml"/><Relationship Id="rId63" Type="http://schemas.openxmlformats.org/officeDocument/2006/relationships/slide" Target="slides/slide27.xml"/><Relationship Id="rId68" Type="http://schemas.openxmlformats.org/officeDocument/2006/relationships/slide" Target="slides/slide32.xml"/><Relationship Id="rId76" Type="http://schemas.openxmlformats.org/officeDocument/2006/relationships/slide" Target="slides/slide40.xml"/><Relationship Id="rId84" Type="http://schemas.openxmlformats.org/officeDocument/2006/relationships/slide" Target="slides/slide48.xml"/><Relationship Id="rId89" Type="http://schemas.openxmlformats.org/officeDocument/2006/relationships/slide" Target="slides/slide53.xml"/><Relationship Id="rId97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35.xml"/><Relationship Id="rId92" Type="http://schemas.openxmlformats.org/officeDocument/2006/relationships/slide" Target="slides/slide56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Master" Target="slideMasters/slideMaster29.xml"/><Relationship Id="rId11" Type="http://schemas.openxmlformats.org/officeDocument/2006/relationships/slideMaster" Target="slideMasters/slideMaster11.xml"/><Relationship Id="rId24" Type="http://schemas.openxmlformats.org/officeDocument/2006/relationships/slideMaster" Target="slideMasters/slideMaster24.xml"/><Relationship Id="rId32" Type="http://schemas.openxmlformats.org/officeDocument/2006/relationships/slideMaster" Target="slideMasters/slideMaster32.xml"/><Relationship Id="rId37" Type="http://schemas.openxmlformats.org/officeDocument/2006/relationships/slide" Target="slides/slide1.xml"/><Relationship Id="rId40" Type="http://schemas.openxmlformats.org/officeDocument/2006/relationships/slide" Target="slides/slide4.xml"/><Relationship Id="rId45" Type="http://schemas.openxmlformats.org/officeDocument/2006/relationships/slide" Target="slides/slide9.xml"/><Relationship Id="rId53" Type="http://schemas.openxmlformats.org/officeDocument/2006/relationships/slide" Target="slides/slide17.xml"/><Relationship Id="rId58" Type="http://schemas.openxmlformats.org/officeDocument/2006/relationships/slide" Target="slides/slide22.xml"/><Relationship Id="rId66" Type="http://schemas.openxmlformats.org/officeDocument/2006/relationships/slide" Target="slides/slide30.xml"/><Relationship Id="rId74" Type="http://schemas.openxmlformats.org/officeDocument/2006/relationships/slide" Target="slides/slide38.xml"/><Relationship Id="rId79" Type="http://schemas.openxmlformats.org/officeDocument/2006/relationships/slide" Target="slides/slide43.xml"/><Relationship Id="rId87" Type="http://schemas.openxmlformats.org/officeDocument/2006/relationships/slide" Target="slides/slide5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25.xml"/><Relationship Id="rId82" Type="http://schemas.openxmlformats.org/officeDocument/2006/relationships/slide" Target="slides/slide46.xml"/><Relationship Id="rId90" Type="http://schemas.openxmlformats.org/officeDocument/2006/relationships/slide" Target="slides/slide54.xml"/><Relationship Id="rId95" Type="http://schemas.openxmlformats.org/officeDocument/2006/relationships/presProps" Target="presProps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30" Type="http://schemas.openxmlformats.org/officeDocument/2006/relationships/slideMaster" Target="slideMasters/slideMaster30.xml"/><Relationship Id="rId35" Type="http://schemas.openxmlformats.org/officeDocument/2006/relationships/slideMaster" Target="slideMasters/slideMaster35.xml"/><Relationship Id="rId43" Type="http://schemas.openxmlformats.org/officeDocument/2006/relationships/slide" Target="slides/slide7.xml"/><Relationship Id="rId48" Type="http://schemas.openxmlformats.org/officeDocument/2006/relationships/slide" Target="slides/slide12.xml"/><Relationship Id="rId56" Type="http://schemas.openxmlformats.org/officeDocument/2006/relationships/slide" Target="slides/slide20.xml"/><Relationship Id="rId64" Type="http://schemas.openxmlformats.org/officeDocument/2006/relationships/slide" Target="slides/slide28.xml"/><Relationship Id="rId69" Type="http://schemas.openxmlformats.org/officeDocument/2006/relationships/slide" Target="slides/slide33.xml"/><Relationship Id="rId77" Type="http://schemas.openxmlformats.org/officeDocument/2006/relationships/slide" Target="slides/slide4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15.xml"/><Relationship Id="rId72" Type="http://schemas.openxmlformats.org/officeDocument/2006/relationships/slide" Target="slides/slide36.xml"/><Relationship Id="rId80" Type="http://schemas.openxmlformats.org/officeDocument/2006/relationships/slide" Target="slides/slide44.xml"/><Relationship Id="rId85" Type="http://schemas.openxmlformats.org/officeDocument/2006/relationships/slide" Target="slides/slide49.xml"/><Relationship Id="rId93" Type="http://schemas.openxmlformats.org/officeDocument/2006/relationships/slide" Target="slides/slide57.xml"/><Relationship Id="rId9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slideMaster" Target="slideMasters/slideMaster33.xml"/><Relationship Id="rId38" Type="http://schemas.openxmlformats.org/officeDocument/2006/relationships/slide" Target="slides/slide2.xml"/><Relationship Id="rId46" Type="http://schemas.openxmlformats.org/officeDocument/2006/relationships/slide" Target="slides/slide10.xml"/><Relationship Id="rId59" Type="http://schemas.openxmlformats.org/officeDocument/2006/relationships/slide" Target="slides/slide23.xml"/><Relationship Id="rId67" Type="http://schemas.openxmlformats.org/officeDocument/2006/relationships/slide" Target="slides/slide31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5.xml"/><Relationship Id="rId54" Type="http://schemas.openxmlformats.org/officeDocument/2006/relationships/slide" Target="slides/slide18.xml"/><Relationship Id="rId62" Type="http://schemas.openxmlformats.org/officeDocument/2006/relationships/slide" Target="slides/slide26.xml"/><Relationship Id="rId70" Type="http://schemas.openxmlformats.org/officeDocument/2006/relationships/slide" Target="slides/slide34.xml"/><Relationship Id="rId75" Type="http://schemas.openxmlformats.org/officeDocument/2006/relationships/slide" Target="slides/slide39.xml"/><Relationship Id="rId83" Type="http://schemas.openxmlformats.org/officeDocument/2006/relationships/slide" Target="slides/slide47.xml"/><Relationship Id="rId88" Type="http://schemas.openxmlformats.org/officeDocument/2006/relationships/slide" Target="slides/slide52.xml"/><Relationship Id="rId91" Type="http://schemas.openxmlformats.org/officeDocument/2006/relationships/slide" Target="slides/slide55.xml"/><Relationship Id="rId9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36" Type="http://schemas.openxmlformats.org/officeDocument/2006/relationships/slideMaster" Target="slideMasters/slideMaster36.xml"/><Relationship Id="rId49" Type="http://schemas.openxmlformats.org/officeDocument/2006/relationships/slide" Target="slides/slide13.xml"/><Relationship Id="rId57" Type="http://schemas.openxmlformats.org/officeDocument/2006/relationships/slide" Target="slides/slide21.xml"/><Relationship Id="rId10" Type="http://schemas.openxmlformats.org/officeDocument/2006/relationships/slideMaster" Target="slideMasters/slideMaster10.xml"/><Relationship Id="rId31" Type="http://schemas.openxmlformats.org/officeDocument/2006/relationships/slideMaster" Target="slideMasters/slideMaster31.xml"/><Relationship Id="rId44" Type="http://schemas.openxmlformats.org/officeDocument/2006/relationships/slide" Target="slides/slide8.xml"/><Relationship Id="rId52" Type="http://schemas.openxmlformats.org/officeDocument/2006/relationships/slide" Target="slides/slide16.xml"/><Relationship Id="rId60" Type="http://schemas.openxmlformats.org/officeDocument/2006/relationships/slide" Target="slides/slide24.xml"/><Relationship Id="rId65" Type="http://schemas.openxmlformats.org/officeDocument/2006/relationships/slide" Target="slides/slide29.xml"/><Relationship Id="rId73" Type="http://schemas.openxmlformats.org/officeDocument/2006/relationships/slide" Target="slides/slide37.xml"/><Relationship Id="rId78" Type="http://schemas.openxmlformats.org/officeDocument/2006/relationships/slide" Target="slides/slide42.xml"/><Relationship Id="rId81" Type="http://schemas.openxmlformats.org/officeDocument/2006/relationships/slide" Target="slides/slide45.xml"/><Relationship Id="rId86" Type="http://schemas.openxmlformats.org/officeDocument/2006/relationships/slide" Target="slides/slide50.xml"/><Relationship Id="rId94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1A122D-9431-4FB3-B988-59419AA5C407}" type="datetimeFigureOut">
              <a:rPr lang="ru-RU" smtClean="0"/>
              <a:pPr/>
              <a:t>27.10.2016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1FD4C2-824C-4DC2-AF9A-AFA20CF3C89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92563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27AD3F4-13D1-4EE3-8C3D-B11CB07EB5F6}" type="slidenum">
              <a:rPr lang="en-US" altLang="ru-RU" smtClean="0">
                <a:solidFill>
                  <a:prstClr val="black"/>
                </a:solidFill>
              </a:rPr>
              <a:pPr>
                <a:spcBef>
                  <a:spcPct val="0"/>
                </a:spcBef>
              </a:pPr>
              <a:t>1</a:t>
            </a:fld>
            <a:endParaRPr lang="en-US" altLang="ru-RU" smtClean="0">
              <a:solidFill>
                <a:prstClr val="black"/>
              </a:solidFill>
            </a:endParaRPr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76247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4.xml"/><Relationship Id="rId1" Type="http://schemas.openxmlformats.org/officeDocument/2006/relationships/tags" Target="../tags/tag3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8.xml"/><Relationship Id="rId1" Type="http://schemas.openxmlformats.org/officeDocument/2006/relationships/tags" Target="../tags/tag7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4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4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4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4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4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4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4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4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4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4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4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4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4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4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4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4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4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4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4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4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4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4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4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4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4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4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4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4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4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4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4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4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4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4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4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4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4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4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4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4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4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4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4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4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4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4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4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4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4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4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4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4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4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4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4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4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4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4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4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4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4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4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4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4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4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4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4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4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4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4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4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4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4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4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4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4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4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4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4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5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5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5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5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5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5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5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5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5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5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5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5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5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5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5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5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5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5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5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5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5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5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5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5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5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5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5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5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5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5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5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5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5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5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5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5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5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5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5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5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5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5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5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5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5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5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5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5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5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5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5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5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5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5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5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5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5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5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5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5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5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5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5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5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5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5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5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36525" y="136525"/>
            <a:ext cx="8866188" cy="6581775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ru-RU" altLang="ru-RU" smtClean="0">
              <a:solidFill>
                <a:srgbClr val="000000"/>
              </a:solidFill>
            </a:endParaRP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455613" y="2130425"/>
            <a:ext cx="7313612" cy="14700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2867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455613" y="3886200"/>
            <a:ext cx="7313612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BD4267-7136-4577-B72F-E3847B87928F}" type="slidenum">
              <a:rPr lang="en-U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014819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672292-AB78-4DFA-9C36-0C23612DA58E}" type="slidenum">
              <a:rPr lang="en-U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638753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34DD31-C21B-432E-926A-13D6D3C8B827}" type="slidenum">
              <a:rPr lang="en-U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543127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5613" y="1600200"/>
            <a:ext cx="4037012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5025" y="1600200"/>
            <a:ext cx="403701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347540-82F3-4977-8052-4CDD450A1F19}" type="slidenum">
              <a:rPr lang="en-U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899156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5DFEBC-003A-4F16-9A39-87BA17722BF3}" type="slidenum">
              <a:rPr lang="en-U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339472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78516C-09EA-4FE6-B22E-76751533F0FD}" type="slidenum">
              <a:rPr lang="en-U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804425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27B1B0-514F-4835-B001-86160230EDED}" type="slidenum">
              <a:rPr lang="en-U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336356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B62078-0358-40E2-BDA5-D90087C7A2CA}" type="slidenum">
              <a:rPr lang="en-U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004219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CDE8E8-26E8-4CBA-B7FF-6F0F511874F8}" type="slidenum">
              <a:rPr lang="en-U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035893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6682C0-EA87-4422-A22F-AC25E7DDD4F0}" type="slidenum">
              <a:rPr lang="en-U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64291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6225" y="274638"/>
            <a:ext cx="2055813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5613" y="274638"/>
            <a:ext cx="6018212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7CCE3D-460C-4F98-8F62-18C09D0D1AEC}" type="slidenum">
              <a:rPr lang="en-U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449597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5613" y="274638"/>
            <a:ext cx="8226425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5613" y="1600200"/>
            <a:ext cx="4037012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5025" y="1600200"/>
            <a:ext cx="4037013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FF46A9-32DA-4554-833D-F42909E2F50C}" type="slidenum">
              <a:rPr lang="en-U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965674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5613" y="274638"/>
            <a:ext cx="8226425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5613" y="1600200"/>
            <a:ext cx="4037012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5025" y="1600200"/>
            <a:ext cx="4037013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A94C1E-FD60-4D5F-B2EA-D73C7B398712}" type="slidenum">
              <a:rPr lang="en-U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134313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Заголовок и объект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0938" y="214313"/>
            <a:ext cx="7793037" cy="146208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182688" y="2017713"/>
            <a:ext cx="77724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82688" y="4151313"/>
            <a:ext cx="77724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11620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6576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0421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6BD63-7FBB-409F-B16F-5BCDE0FEC6FF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6457799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0938" y="214313"/>
            <a:ext cx="7793037" cy="146208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5145088" y="2017713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5145088" y="4151313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11620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6576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70421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C92355-A266-4B7A-81B4-DDFD1347FBF1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927635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>
  <p:cSld name="Заголовок, два объект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0938" y="214313"/>
            <a:ext cx="7793037" cy="146208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1182688" y="2017713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1182688" y="4151313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5145088" y="2017713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11620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6576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70421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F8A781-42FD-452A-AE71-3180A56C7C63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829266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Заголовок, клип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0938" y="214313"/>
            <a:ext cx="7793037" cy="146208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Место для изображения из Интернета 2"/>
          <p:cNvSpPr>
            <a:spLocks noGrp="1"/>
          </p:cNvSpPr>
          <p:nvPr>
            <p:ph type="clipArt"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11620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6576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0421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D0E27C-C056-4AF3-A6F1-1AD2076CB9AD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358941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>
  <p:cSld name="Заголовок и два объекта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0938" y="214313"/>
            <a:ext cx="7793037" cy="146208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1182688" y="2017713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5145088" y="2017713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1182688" y="4151313"/>
            <a:ext cx="77724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11620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6576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70421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8BC1C9-6FCE-4CB8-B0E5-A8C30AC249E1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6078789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0938" y="214313"/>
            <a:ext cx="7793037" cy="146208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1182688" y="2017713"/>
            <a:ext cx="7772400" cy="4114800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11620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6576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0421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280A22-8D36-4226-9A67-8F9C885EDB6B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6485790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905000"/>
            <a:ext cx="4038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905000"/>
            <a:ext cx="4038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57200" y="4038600"/>
            <a:ext cx="4038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8200" y="4038600"/>
            <a:ext cx="4038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8E07D8-BD00-4848-BF52-B1F8FA166F63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29395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5613" y="274638"/>
            <a:ext cx="8226425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5613" y="1600200"/>
            <a:ext cx="4037012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5025" y="1600200"/>
            <a:ext cx="4037013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7294138D-5776-4147-B67F-059C8B90BDE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395491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36525" y="136525"/>
            <a:ext cx="8866188" cy="6581775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ru-RU" altLang="ru-RU" smtClean="0">
              <a:solidFill>
                <a:srgbClr val="000000"/>
              </a:solidFill>
            </a:endParaRP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455613" y="2130425"/>
            <a:ext cx="7313612" cy="14700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2867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455613" y="3886200"/>
            <a:ext cx="7313612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BD4267-7136-4577-B72F-E3847B87928F}" type="slidenum">
              <a:rPr lang="en-U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8403915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672292-AB78-4DFA-9C36-0C23612DA58E}" type="slidenum">
              <a:rPr lang="en-U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1636746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34DD31-C21B-432E-926A-13D6D3C8B827}" type="slidenum">
              <a:rPr lang="en-U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6151053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5613" y="1600200"/>
            <a:ext cx="4037012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5025" y="1600200"/>
            <a:ext cx="403701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347540-82F3-4977-8052-4CDD450A1F19}" type="slidenum">
              <a:rPr lang="en-U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729385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5DFEBC-003A-4F16-9A39-87BA17722BF3}" type="slidenum">
              <a:rPr lang="en-U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8814502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78516C-09EA-4FE6-B22E-76751533F0FD}" type="slidenum">
              <a:rPr lang="en-U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5909921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27B1B0-514F-4835-B001-86160230EDED}" type="slidenum">
              <a:rPr lang="en-U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8566162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B62078-0358-40E2-BDA5-D90087C7A2CA}" type="slidenum">
              <a:rPr lang="en-U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0135242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CDE8E8-26E8-4CBA-B7FF-6F0F511874F8}" type="slidenum">
              <a:rPr lang="en-U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5719082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6682C0-EA87-4422-A22F-AC25E7DDD4F0}" type="slidenum">
              <a:rPr lang="en-U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43053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Заголовок и объект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03513" y="274638"/>
            <a:ext cx="6316662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693988" y="1600200"/>
            <a:ext cx="6326187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693988" y="3938588"/>
            <a:ext cx="6326187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707FBA-AE1A-4117-8288-19339D693E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6225" y="274638"/>
            <a:ext cx="2055813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5613" y="274638"/>
            <a:ext cx="6018212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7CCE3D-460C-4F98-8F62-18C09D0D1AEC}" type="slidenum">
              <a:rPr lang="en-U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4447635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5613" y="274638"/>
            <a:ext cx="8226425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5613" y="1600200"/>
            <a:ext cx="4037012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5025" y="1600200"/>
            <a:ext cx="4037013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FF46A9-32DA-4554-833D-F42909E2F50C}" type="slidenum">
              <a:rPr lang="en-U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3662376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5613" y="274638"/>
            <a:ext cx="8226425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5613" y="1600200"/>
            <a:ext cx="4037012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5025" y="1600200"/>
            <a:ext cx="4037013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A94C1E-FD60-4D5F-B2EA-D73C7B398712}" type="slidenum">
              <a:rPr lang="en-U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9536279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Заголовок и объект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0938" y="214313"/>
            <a:ext cx="7793037" cy="146208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182688" y="2017713"/>
            <a:ext cx="77724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82688" y="4151313"/>
            <a:ext cx="77724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11620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6576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0421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6BD63-7FBB-409F-B16F-5BCDE0FEC6FF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3430965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0938" y="214313"/>
            <a:ext cx="7793037" cy="146208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5145088" y="2017713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5145088" y="4151313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11620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6576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70421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C92355-A266-4B7A-81B4-DDFD1347FBF1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3560077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>
  <p:cSld name="Заголовок, два объект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0938" y="214313"/>
            <a:ext cx="7793037" cy="146208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1182688" y="2017713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1182688" y="4151313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5145088" y="2017713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11620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6576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70421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F8A781-42FD-452A-AE71-3180A56C7C63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2772073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Заголовок, клип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0938" y="214313"/>
            <a:ext cx="7793037" cy="146208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Место для изображения из Интернета 2"/>
          <p:cNvSpPr>
            <a:spLocks noGrp="1"/>
          </p:cNvSpPr>
          <p:nvPr>
            <p:ph type="clipArt"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11620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6576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0421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D0E27C-C056-4AF3-A6F1-1AD2076CB9AD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0162465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>
  <p:cSld name="Заголовок и два объекта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0938" y="214313"/>
            <a:ext cx="7793037" cy="146208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1182688" y="2017713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5145088" y="2017713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1182688" y="4151313"/>
            <a:ext cx="77724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11620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6576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70421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8BC1C9-6FCE-4CB8-B0E5-A8C30AC249E1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3716020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0938" y="214313"/>
            <a:ext cx="7793037" cy="146208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1182688" y="2017713"/>
            <a:ext cx="7772400" cy="4114800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11620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6576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0421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280A22-8D36-4226-9A67-8F9C885EDB6B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288377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905000"/>
            <a:ext cx="4038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905000"/>
            <a:ext cx="4038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57200" y="4038600"/>
            <a:ext cx="4038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8200" y="4038600"/>
            <a:ext cx="4038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8E07D8-BD00-4848-BF52-B1F8FA166F63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1543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136525" y="136525"/>
            <a:ext cx="8866188" cy="658177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ctrTitle"/>
            <p:custDataLst>
              <p:tags r:id="rId1"/>
            </p:custDataLst>
          </p:nvPr>
        </p:nvSpPr>
        <p:spPr>
          <a:xfrm>
            <a:off x="455613" y="2130425"/>
            <a:ext cx="7313612" cy="14700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28676" name="Rectangle 4"/>
          <p:cNvSpPr>
            <a:spLocks noGrp="1" noChangeArrowheads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455613" y="3886200"/>
            <a:ext cx="7313612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28677" name="Rectangle 5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8678" name="Rectangle 6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8679" name="Rectangle 7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D751C93E-7122-4970-9852-18AAAF68A11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083655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36525" y="136525"/>
            <a:ext cx="8866188" cy="6581775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ru-RU" altLang="ru-RU" smtClean="0">
              <a:solidFill>
                <a:srgbClr val="000000"/>
              </a:solidFill>
            </a:endParaRP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455613" y="2130425"/>
            <a:ext cx="7313612" cy="14700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2867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455613" y="3886200"/>
            <a:ext cx="7313612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BD4267-7136-4577-B72F-E3847B87928F}" type="slidenum">
              <a:rPr lang="en-U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2706194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672292-AB78-4DFA-9C36-0C23612DA58E}" type="slidenum">
              <a:rPr lang="en-U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5924346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34DD31-C21B-432E-926A-13D6D3C8B827}" type="slidenum">
              <a:rPr lang="en-U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8816744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5613" y="1600200"/>
            <a:ext cx="4037012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5025" y="1600200"/>
            <a:ext cx="403701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347540-82F3-4977-8052-4CDD450A1F19}" type="slidenum">
              <a:rPr lang="en-U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7625960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5DFEBC-003A-4F16-9A39-87BA17722BF3}" type="slidenum">
              <a:rPr lang="en-U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8040177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78516C-09EA-4FE6-B22E-76751533F0FD}" type="slidenum">
              <a:rPr lang="en-U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3178706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27B1B0-514F-4835-B001-86160230EDED}" type="slidenum">
              <a:rPr lang="en-U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1317147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B62078-0358-40E2-BDA5-D90087C7A2CA}" type="slidenum">
              <a:rPr lang="en-U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9200689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CDE8E8-26E8-4CBA-B7FF-6F0F511874F8}" type="slidenum">
              <a:rPr lang="en-U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9082327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6682C0-EA87-4422-A22F-AC25E7DDD4F0}" type="slidenum">
              <a:rPr lang="en-U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89495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F947BB-CBA4-4868-881C-98009FC6BFA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809965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6225" y="274638"/>
            <a:ext cx="2055813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5613" y="274638"/>
            <a:ext cx="6018212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7CCE3D-460C-4F98-8F62-18C09D0D1AEC}" type="slidenum">
              <a:rPr lang="en-U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4332181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5613" y="274638"/>
            <a:ext cx="8226425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5613" y="1600200"/>
            <a:ext cx="4037012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5025" y="1600200"/>
            <a:ext cx="4037013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FF46A9-32DA-4554-833D-F42909E2F50C}" type="slidenum">
              <a:rPr lang="en-U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5020606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5613" y="274638"/>
            <a:ext cx="8226425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5613" y="1600200"/>
            <a:ext cx="4037012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5025" y="1600200"/>
            <a:ext cx="4037013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A94C1E-FD60-4D5F-B2EA-D73C7B398712}" type="slidenum">
              <a:rPr lang="en-U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8736590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Заголовок и объект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0938" y="214313"/>
            <a:ext cx="7793037" cy="146208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182688" y="2017713"/>
            <a:ext cx="77724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82688" y="4151313"/>
            <a:ext cx="77724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11620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6576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0421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6BD63-7FBB-409F-B16F-5BCDE0FEC6FF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1249660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0938" y="214313"/>
            <a:ext cx="7793037" cy="146208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5145088" y="2017713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5145088" y="4151313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11620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6576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70421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C92355-A266-4B7A-81B4-DDFD1347FBF1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7337842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>
  <p:cSld name="Заголовок, два объект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0938" y="214313"/>
            <a:ext cx="7793037" cy="146208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1182688" y="2017713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1182688" y="4151313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5145088" y="2017713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11620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6576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70421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F8A781-42FD-452A-AE71-3180A56C7C63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0976581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Заголовок, клип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0938" y="214313"/>
            <a:ext cx="7793037" cy="146208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Место для изображения из Интернета 2"/>
          <p:cNvSpPr>
            <a:spLocks noGrp="1"/>
          </p:cNvSpPr>
          <p:nvPr>
            <p:ph type="clipArt"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11620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6576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0421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D0E27C-C056-4AF3-A6F1-1AD2076CB9AD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1447502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>
  <p:cSld name="Заголовок и два объекта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0938" y="214313"/>
            <a:ext cx="7793037" cy="146208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1182688" y="2017713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5145088" y="2017713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1182688" y="4151313"/>
            <a:ext cx="77724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11620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6576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70421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8BC1C9-6FCE-4CB8-B0E5-A8C30AC249E1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630205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0938" y="214313"/>
            <a:ext cx="7793037" cy="146208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1182688" y="2017713"/>
            <a:ext cx="7772400" cy="4114800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11620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6576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0421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280A22-8D36-4226-9A67-8F9C885EDB6B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4866587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905000"/>
            <a:ext cx="4038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905000"/>
            <a:ext cx="4038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57200" y="4038600"/>
            <a:ext cx="4038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8200" y="4038600"/>
            <a:ext cx="4038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8E07D8-BD00-4848-BF52-B1F8FA166F63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1859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0609E8-1D69-454D-95D1-A90AB8749A4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5183549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36525" y="136525"/>
            <a:ext cx="8866188" cy="6581775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ru-RU" altLang="ru-RU" smtClean="0">
              <a:solidFill>
                <a:srgbClr val="000000"/>
              </a:solidFill>
            </a:endParaRP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455613" y="2130425"/>
            <a:ext cx="7313612" cy="14700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2867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455613" y="3886200"/>
            <a:ext cx="7313612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BD4267-7136-4577-B72F-E3847B87928F}" type="slidenum">
              <a:rPr lang="en-U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5741966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672292-AB78-4DFA-9C36-0C23612DA58E}" type="slidenum">
              <a:rPr lang="en-U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1854356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34DD31-C21B-432E-926A-13D6D3C8B827}" type="slidenum">
              <a:rPr lang="en-U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1033433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5613" y="1600200"/>
            <a:ext cx="4037012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5025" y="1600200"/>
            <a:ext cx="403701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347540-82F3-4977-8052-4CDD450A1F19}" type="slidenum">
              <a:rPr lang="en-U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9326214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5DFEBC-003A-4F16-9A39-87BA17722BF3}" type="slidenum">
              <a:rPr lang="en-U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6725487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78516C-09EA-4FE6-B22E-76751533F0FD}" type="slidenum">
              <a:rPr lang="en-U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3063274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27B1B0-514F-4835-B001-86160230EDED}" type="slidenum">
              <a:rPr lang="en-U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0396651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B62078-0358-40E2-BDA5-D90087C7A2CA}" type="slidenum">
              <a:rPr lang="en-U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9987751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CDE8E8-26E8-4CBA-B7FF-6F0F511874F8}" type="slidenum">
              <a:rPr lang="en-U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9858149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6682C0-EA87-4422-A22F-AC25E7DDD4F0}" type="slidenum">
              <a:rPr lang="en-U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95419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5613" y="1600200"/>
            <a:ext cx="4037012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5025" y="1600200"/>
            <a:ext cx="403701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D4AB8B-D549-443C-B3D2-661874EF1D0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4878686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6225" y="274638"/>
            <a:ext cx="2055813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5613" y="274638"/>
            <a:ext cx="6018212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7CCE3D-460C-4F98-8F62-18C09D0D1AEC}" type="slidenum">
              <a:rPr lang="en-U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1634137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5613" y="274638"/>
            <a:ext cx="8226425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5613" y="1600200"/>
            <a:ext cx="4037012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5025" y="1600200"/>
            <a:ext cx="4037013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FF46A9-32DA-4554-833D-F42909E2F50C}" type="slidenum">
              <a:rPr lang="en-U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3090572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5613" y="274638"/>
            <a:ext cx="8226425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5613" y="1600200"/>
            <a:ext cx="4037012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5025" y="1600200"/>
            <a:ext cx="4037013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A94C1E-FD60-4D5F-B2EA-D73C7B398712}" type="slidenum">
              <a:rPr lang="en-U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0170555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Заголовок и объект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0938" y="214313"/>
            <a:ext cx="7793037" cy="146208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182688" y="2017713"/>
            <a:ext cx="77724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82688" y="4151313"/>
            <a:ext cx="77724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11620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6576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0421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6BD63-7FBB-409F-B16F-5BCDE0FEC6FF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8803640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0938" y="214313"/>
            <a:ext cx="7793037" cy="146208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5145088" y="2017713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5145088" y="4151313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11620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6576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70421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C92355-A266-4B7A-81B4-DDFD1347FBF1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1760856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>
  <p:cSld name="Заголовок, два объект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0938" y="214313"/>
            <a:ext cx="7793037" cy="146208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1182688" y="2017713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1182688" y="4151313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5145088" y="2017713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11620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6576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70421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F8A781-42FD-452A-AE71-3180A56C7C63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37394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Заголовок, клип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0938" y="214313"/>
            <a:ext cx="7793037" cy="146208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Место для изображения из Интернета 2"/>
          <p:cNvSpPr>
            <a:spLocks noGrp="1"/>
          </p:cNvSpPr>
          <p:nvPr>
            <p:ph type="clipArt"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11620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6576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0421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D0E27C-C056-4AF3-A6F1-1AD2076CB9AD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1961241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>
  <p:cSld name="Заголовок и два объекта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0938" y="214313"/>
            <a:ext cx="7793037" cy="146208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1182688" y="2017713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5145088" y="2017713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1182688" y="4151313"/>
            <a:ext cx="77724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11620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6576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70421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8BC1C9-6FCE-4CB8-B0E5-A8C30AC249E1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0795756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0938" y="214313"/>
            <a:ext cx="7793037" cy="146208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1182688" y="2017713"/>
            <a:ext cx="7772400" cy="4114800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11620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6576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0421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280A22-8D36-4226-9A67-8F9C885EDB6B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5373157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905000"/>
            <a:ext cx="4038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905000"/>
            <a:ext cx="4038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57200" y="4038600"/>
            <a:ext cx="4038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8200" y="4038600"/>
            <a:ext cx="4038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8E07D8-BD00-4848-BF52-B1F8FA166F63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8568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B0AC02-EAA7-4FA3-A4A7-880539F0B79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6627414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36525" y="136525"/>
            <a:ext cx="8866188" cy="6581775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ru-RU" altLang="ru-RU" smtClean="0">
              <a:solidFill>
                <a:srgbClr val="000000"/>
              </a:solidFill>
            </a:endParaRP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455613" y="2130425"/>
            <a:ext cx="7313612" cy="14700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2867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455613" y="3886200"/>
            <a:ext cx="7313612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BD4267-7136-4577-B72F-E3847B87928F}" type="slidenum">
              <a:rPr lang="en-U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3871992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672292-AB78-4DFA-9C36-0C23612DA58E}" type="slidenum">
              <a:rPr lang="en-U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1576648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34DD31-C21B-432E-926A-13D6D3C8B827}" type="slidenum">
              <a:rPr lang="en-U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3391311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5613" y="1600200"/>
            <a:ext cx="4037012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5025" y="1600200"/>
            <a:ext cx="403701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347540-82F3-4977-8052-4CDD450A1F19}" type="slidenum">
              <a:rPr lang="en-U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78655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5DFEBC-003A-4F16-9A39-87BA17722BF3}" type="slidenum">
              <a:rPr lang="en-U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3558341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78516C-09EA-4FE6-B22E-76751533F0FD}" type="slidenum">
              <a:rPr lang="en-U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6690904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27B1B0-514F-4835-B001-86160230EDED}" type="slidenum">
              <a:rPr lang="en-U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648820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B62078-0358-40E2-BDA5-D90087C7A2CA}" type="slidenum">
              <a:rPr lang="en-U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492102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CDE8E8-26E8-4CBA-B7FF-6F0F511874F8}" type="slidenum">
              <a:rPr lang="en-U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7541996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6682C0-EA87-4422-A22F-AC25E7DDD4F0}" type="slidenum">
              <a:rPr lang="en-U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8572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999F41-4ADC-4C50-A49B-C41C513A923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3507411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6225" y="274638"/>
            <a:ext cx="2055813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5613" y="274638"/>
            <a:ext cx="6018212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7CCE3D-460C-4F98-8F62-18C09D0D1AEC}" type="slidenum">
              <a:rPr lang="en-U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18348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5613" y="274638"/>
            <a:ext cx="8226425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5613" y="1600200"/>
            <a:ext cx="4037012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5025" y="1600200"/>
            <a:ext cx="4037013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FF46A9-32DA-4554-833D-F42909E2F50C}" type="slidenum">
              <a:rPr lang="en-U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7992358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5613" y="274638"/>
            <a:ext cx="8226425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5613" y="1600200"/>
            <a:ext cx="4037012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5025" y="1600200"/>
            <a:ext cx="4037013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A94C1E-FD60-4D5F-B2EA-D73C7B398712}" type="slidenum">
              <a:rPr lang="en-U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4691263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Заголовок и объект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0938" y="214313"/>
            <a:ext cx="7793037" cy="146208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182688" y="2017713"/>
            <a:ext cx="77724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82688" y="4151313"/>
            <a:ext cx="77724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11620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6576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0421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6BD63-7FBB-409F-B16F-5BCDE0FEC6FF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263626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0938" y="214313"/>
            <a:ext cx="7793037" cy="146208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5145088" y="2017713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5145088" y="4151313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11620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6576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70421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C92355-A266-4B7A-81B4-DDFD1347FBF1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1732567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>
  <p:cSld name="Заголовок, два объект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0938" y="214313"/>
            <a:ext cx="7793037" cy="146208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1182688" y="2017713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1182688" y="4151313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5145088" y="2017713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11620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6576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70421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F8A781-42FD-452A-AE71-3180A56C7C63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7221370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Заголовок, клип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0938" y="214313"/>
            <a:ext cx="7793037" cy="146208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Место для изображения из Интернета 2"/>
          <p:cNvSpPr>
            <a:spLocks noGrp="1"/>
          </p:cNvSpPr>
          <p:nvPr>
            <p:ph type="clipArt"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11620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6576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0421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D0E27C-C056-4AF3-A6F1-1AD2076CB9AD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8218198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>
  <p:cSld name="Заголовок и два объекта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0938" y="214313"/>
            <a:ext cx="7793037" cy="146208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1182688" y="2017713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5145088" y="2017713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1182688" y="4151313"/>
            <a:ext cx="77724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11620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6576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70421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8BC1C9-6FCE-4CB8-B0E5-A8C30AC249E1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556407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0938" y="214313"/>
            <a:ext cx="7793037" cy="146208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1182688" y="2017713"/>
            <a:ext cx="7772400" cy="4114800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11620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6576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0421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280A22-8D36-4226-9A67-8F9C885EDB6B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315390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905000"/>
            <a:ext cx="4038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905000"/>
            <a:ext cx="4038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57200" y="4038600"/>
            <a:ext cx="4038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8200" y="4038600"/>
            <a:ext cx="4038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8E07D8-BD00-4848-BF52-B1F8FA166F63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95156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C7C5EC-6DAC-44FD-B652-4928DC367E0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3853300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36525" y="136525"/>
            <a:ext cx="8866188" cy="6581775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ru-RU" altLang="ru-RU" smtClean="0">
              <a:solidFill>
                <a:srgbClr val="000000"/>
              </a:solidFill>
            </a:endParaRP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455613" y="2130425"/>
            <a:ext cx="7313612" cy="14700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2867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455613" y="3886200"/>
            <a:ext cx="7313612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BD4267-7136-4577-B72F-E3847B87928F}" type="slidenum">
              <a:rPr lang="en-U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7303528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672292-AB78-4DFA-9C36-0C23612DA58E}" type="slidenum">
              <a:rPr lang="en-U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5904599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34DD31-C21B-432E-926A-13D6D3C8B827}" type="slidenum">
              <a:rPr lang="en-U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8310546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5613" y="1600200"/>
            <a:ext cx="4037012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5025" y="1600200"/>
            <a:ext cx="403701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347540-82F3-4977-8052-4CDD450A1F19}" type="slidenum">
              <a:rPr lang="en-U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1326669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5DFEBC-003A-4F16-9A39-87BA17722BF3}" type="slidenum">
              <a:rPr lang="en-U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8128611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78516C-09EA-4FE6-B22E-76751533F0FD}" type="slidenum">
              <a:rPr lang="en-U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8963888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27B1B0-514F-4835-B001-86160230EDED}" type="slidenum">
              <a:rPr lang="en-U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5199355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B62078-0358-40E2-BDA5-D90087C7A2CA}" type="slidenum">
              <a:rPr lang="en-U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6740160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CDE8E8-26E8-4CBA-B7FF-6F0F511874F8}" type="slidenum">
              <a:rPr lang="en-U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9013959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6682C0-EA87-4422-A22F-AC25E7DDD4F0}" type="slidenum">
              <a:rPr lang="en-U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57471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E14D9B-A6CB-4EC8-A8AA-D031D1BE911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331900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6225" y="274638"/>
            <a:ext cx="2055813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5613" y="274638"/>
            <a:ext cx="6018212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7CCE3D-460C-4F98-8F62-18C09D0D1AEC}" type="slidenum">
              <a:rPr lang="en-U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2875900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5613" y="274638"/>
            <a:ext cx="8226425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5613" y="1600200"/>
            <a:ext cx="4037012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5025" y="1600200"/>
            <a:ext cx="4037013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FF46A9-32DA-4554-833D-F42909E2F50C}" type="slidenum">
              <a:rPr lang="en-U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2519765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5613" y="274638"/>
            <a:ext cx="8226425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5613" y="1600200"/>
            <a:ext cx="4037012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5025" y="1600200"/>
            <a:ext cx="4037013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A94C1E-FD60-4D5F-B2EA-D73C7B398712}" type="slidenum">
              <a:rPr lang="en-U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1482167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Заголовок и объект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0938" y="214313"/>
            <a:ext cx="7793037" cy="146208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182688" y="2017713"/>
            <a:ext cx="77724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82688" y="4151313"/>
            <a:ext cx="77724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11620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6576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0421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6BD63-7FBB-409F-B16F-5BCDE0FEC6FF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7159700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0938" y="214313"/>
            <a:ext cx="7793037" cy="146208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5145088" y="2017713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5145088" y="4151313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11620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6576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70421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C92355-A266-4B7A-81B4-DDFD1347FBF1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9197458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>
  <p:cSld name="Заголовок, два объект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0938" y="214313"/>
            <a:ext cx="7793037" cy="146208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1182688" y="2017713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1182688" y="4151313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5145088" y="2017713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11620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6576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70421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F8A781-42FD-452A-AE71-3180A56C7C63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230919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Заголовок, клип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0938" y="214313"/>
            <a:ext cx="7793037" cy="146208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Место для изображения из Интернета 2"/>
          <p:cNvSpPr>
            <a:spLocks noGrp="1"/>
          </p:cNvSpPr>
          <p:nvPr>
            <p:ph type="clipArt"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11620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6576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0421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D0E27C-C056-4AF3-A6F1-1AD2076CB9AD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0484491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>
  <p:cSld name="Заголовок и два объекта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0938" y="214313"/>
            <a:ext cx="7793037" cy="146208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1182688" y="2017713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5145088" y="2017713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1182688" y="4151313"/>
            <a:ext cx="77724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11620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6576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70421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8BC1C9-6FCE-4CB8-B0E5-A8C30AC249E1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8403058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0938" y="214313"/>
            <a:ext cx="7793037" cy="146208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1182688" y="2017713"/>
            <a:ext cx="7772400" cy="4114800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11620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6576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0421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280A22-8D36-4226-9A67-8F9C885EDB6B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4041522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905000"/>
            <a:ext cx="4038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905000"/>
            <a:ext cx="4038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57200" y="4038600"/>
            <a:ext cx="4038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8200" y="4038600"/>
            <a:ext cx="4038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8E07D8-BD00-4848-BF52-B1F8FA166F63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78614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DD8F95-8A4B-44C7-9AE3-FE8EA4E8967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9440727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36525" y="136525"/>
            <a:ext cx="8866188" cy="6581775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ru-RU" altLang="ru-RU" smtClean="0">
              <a:solidFill>
                <a:srgbClr val="000000"/>
              </a:solidFill>
            </a:endParaRP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455613" y="2130425"/>
            <a:ext cx="7313612" cy="14700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2867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455613" y="3886200"/>
            <a:ext cx="7313612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BD4267-7136-4577-B72F-E3847B87928F}" type="slidenum">
              <a:rPr lang="en-U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6257119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672292-AB78-4DFA-9C36-0C23612DA58E}" type="slidenum">
              <a:rPr lang="en-U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8895408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34DD31-C21B-432E-926A-13D6D3C8B827}" type="slidenum">
              <a:rPr lang="en-U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4357379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5613" y="1600200"/>
            <a:ext cx="4037012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5025" y="1600200"/>
            <a:ext cx="403701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347540-82F3-4977-8052-4CDD450A1F19}" type="slidenum">
              <a:rPr lang="en-U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9981729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5DFEBC-003A-4F16-9A39-87BA17722BF3}" type="slidenum">
              <a:rPr lang="en-U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2975401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78516C-09EA-4FE6-B22E-76751533F0FD}" type="slidenum">
              <a:rPr lang="en-U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4697866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27B1B0-514F-4835-B001-86160230EDED}" type="slidenum">
              <a:rPr lang="en-U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0019684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B62078-0358-40E2-BDA5-D90087C7A2CA}" type="slidenum">
              <a:rPr lang="en-U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0830006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CDE8E8-26E8-4CBA-B7FF-6F0F511874F8}" type="slidenum">
              <a:rPr lang="en-U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2250017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6682C0-EA87-4422-A22F-AC25E7DDD4F0}" type="slidenum">
              <a:rPr lang="en-U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345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C8279C-9675-493D-954D-87C9B583F3A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9807048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6225" y="274638"/>
            <a:ext cx="2055813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5613" y="274638"/>
            <a:ext cx="6018212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7CCE3D-460C-4F98-8F62-18C09D0D1AEC}" type="slidenum">
              <a:rPr lang="en-U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5688018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5613" y="274638"/>
            <a:ext cx="8226425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5613" y="1600200"/>
            <a:ext cx="4037012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5025" y="1600200"/>
            <a:ext cx="4037013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FF46A9-32DA-4554-833D-F42909E2F50C}" type="slidenum">
              <a:rPr lang="en-U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1977341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5613" y="274638"/>
            <a:ext cx="8226425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5613" y="1600200"/>
            <a:ext cx="4037012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5025" y="1600200"/>
            <a:ext cx="4037013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A94C1E-FD60-4D5F-B2EA-D73C7B398712}" type="slidenum">
              <a:rPr lang="en-U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8771157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Заголовок и объект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0938" y="214313"/>
            <a:ext cx="7793037" cy="146208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182688" y="2017713"/>
            <a:ext cx="77724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82688" y="4151313"/>
            <a:ext cx="77724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11620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6576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0421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6BD63-7FBB-409F-B16F-5BCDE0FEC6FF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4870052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0938" y="214313"/>
            <a:ext cx="7793037" cy="146208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5145088" y="2017713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5145088" y="4151313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11620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6576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70421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C92355-A266-4B7A-81B4-DDFD1347FBF1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2430063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>
  <p:cSld name="Заголовок, два объект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0938" y="214313"/>
            <a:ext cx="7793037" cy="146208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1182688" y="2017713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1182688" y="4151313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5145088" y="2017713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11620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6576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70421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F8A781-42FD-452A-AE71-3180A56C7C63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0917217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Заголовок, клип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0938" y="214313"/>
            <a:ext cx="7793037" cy="146208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Место для изображения из Интернета 2"/>
          <p:cNvSpPr>
            <a:spLocks noGrp="1"/>
          </p:cNvSpPr>
          <p:nvPr>
            <p:ph type="clipArt"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11620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6576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0421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D0E27C-C056-4AF3-A6F1-1AD2076CB9AD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8219565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>
  <p:cSld name="Заголовок и два объекта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0938" y="214313"/>
            <a:ext cx="7793037" cy="146208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1182688" y="2017713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5145088" y="2017713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1182688" y="4151313"/>
            <a:ext cx="77724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11620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6576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70421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8BC1C9-6FCE-4CB8-B0E5-A8C30AC249E1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80576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0938" y="214313"/>
            <a:ext cx="7793037" cy="146208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1182688" y="2017713"/>
            <a:ext cx="7772400" cy="4114800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11620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6576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0421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280A22-8D36-4226-9A67-8F9C885EDB6B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568084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905000"/>
            <a:ext cx="4038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905000"/>
            <a:ext cx="4038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57200" y="4038600"/>
            <a:ext cx="4038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8200" y="4038600"/>
            <a:ext cx="4038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8E07D8-BD00-4848-BF52-B1F8FA166F63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339822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6225" y="274638"/>
            <a:ext cx="2055813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5613" y="274638"/>
            <a:ext cx="6018212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36B6FC-39E9-4D7D-A2C8-251C0729C46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5141721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36525" y="136525"/>
            <a:ext cx="8866188" cy="6581775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ru-RU" altLang="ru-RU" smtClean="0">
              <a:solidFill>
                <a:srgbClr val="000000"/>
              </a:solidFill>
            </a:endParaRP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455613" y="2130425"/>
            <a:ext cx="7313612" cy="14700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2867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455613" y="3886200"/>
            <a:ext cx="7313612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BD4267-7136-4577-B72F-E3847B87928F}" type="slidenum">
              <a:rPr lang="en-U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8022633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672292-AB78-4DFA-9C36-0C23612DA58E}" type="slidenum">
              <a:rPr lang="en-U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035173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34DD31-C21B-432E-926A-13D6D3C8B827}" type="slidenum">
              <a:rPr lang="en-U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479405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5613" y="1600200"/>
            <a:ext cx="4037012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5025" y="1600200"/>
            <a:ext cx="403701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347540-82F3-4977-8052-4CDD450A1F19}" type="slidenum">
              <a:rPr lang="en-U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3682499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5DFEBC-003A-4F16-9A39-87BA17722BF3}" type="slidenum">
              <a:rPr lang="en-U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995032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78516C-09EA-4FE6-B22E-76751533F0FD}" type="slidenum">
              <a:rPr lang="en-U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6673356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27B1B0-514F-4835-B001-86160230EDED}" type="slidenum">
              <a:rPr lang="en-U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1184393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B62078-0358-40E2-BDA5-D90087C7A2CA}" type="slidenum">
              <a:rPr lang="en-U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391335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CDE8E8-26E8-4CBA-B7FF-6F0F511874F8}" type="slidenum">
              <a:rPr lang="en-U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9580376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6682C0-EA87-4422-A22F-AC25E7DDD4F0}" type="slidenum">
              <a:rPr lang="en-U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762373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5613" y="274638"/>
            <a:ext cx="8226425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5613" y="1600200"/>
            <a:ext cx="4037012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5025" y="1600200"/>
            <a:ext cx="4037013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7294138D-5776-4147-B67F-059C8B90BDE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386772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6225" y="274638"/>
            <a:ext cx="2055813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5613" y="274638"/>
            <a:ext cx="6018212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7CCE3D-460C-4F98-8F62-18C09D0D1AEC}" type="slidenum">
              <a:rPr lang="en-U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1409907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5613" y="274638"/>
            <a:ext cx="8226425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5613" y="1600200"/>
            <a:ext cx="4037012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5025" y="1600200"/>
            <a:ext cx="4037013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FF46A9-32DA-4554-833D-F42909E2F50C}" type="slidenum">
              <a:rPr lang="en-U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6564649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5613" y="274638"/>
            <a:ext cx="8226425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5613" y="1600200"/>
            <a:ext cx="4037012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5025" y="1600200"/>
            <a:ext cx="4037013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A94C1E-FD60-4D5F-B2EA-D73C7B398712}" type="slidenum">
              <a:rPr lang="en-U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0372429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Заголовок и объект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0938" y="214313"/>
            <a:ext cx="7793037" cy="146208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182688" y="2017713"/>
            <a:ext cx="77724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82688" y="4151313"/>
            <a:ext cx="77724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11620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6576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0421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6BD63-7FBB-409F-B16F-5BCDE0FEC6FF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8508400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0938" y="214313"/>
            <a:ext cx="7793037" cy="146208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5145088" y="2017713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5145088" y="4151313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11620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6576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70421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C92355-A266-4B7A-81B4-DDFD1347FBF1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4685941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>
  <p:cSld name="Заголовок, два объект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0938" y="214313"/>
            <a:ext cx="7793037" cy="146208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1182688" y="2017713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1182688" y="4151313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5145088" y="2017713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11620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6576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70421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F8A781-42FD-452A-AE71-3180A56C7C63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8803459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Заголовок, клип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0938" y="214313"/>
            <a:ext cx="7793037" cy="146208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Место для изображения из Интернета 2"/>
          <p:cNvSpPr>
            <a:spLocks noGrp="1"/>
          </p:cNvSpPr>
          <p:nvPr>
            <p:ph type="clipArt"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11620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6576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0421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D0E27C-C056-4AF3-A6F1-1AD2076CB9AD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3856330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>
  <p:cSld name="Заголовок и два объекта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0938" y="214313"/>
            <a:ext cx="7793037" cy="146208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1182688" y="2017713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5145088" y="2017713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1182688" y="4151313"/>
            <a:ext cx="77724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11620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6576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70421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8BC1C9-6FCE-4CB8-B0E5-A8C30AC249E1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2761556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0938" y="214313"/>
            <a:ext cx="7793037" cy="146208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1182688" y="2017713"/>
            <a:ext cx="7772400" cy="4114800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11620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6576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0421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280A22-8D36-4226-9A67-8F9C885EDB6B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1020325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905000"/>
            <a:ext cx="4038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905000"/>
            <a:ext cx="4038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57200" y="4038600"/>
            <a:ext cx="4038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8200" y="4038600"/>
            <a:ext cx="4038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8E07D8-BD00-4848-BF52-B1F8FA166F63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264462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5613" y="274638"/>
            <a:ext cx="8226425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5613" y="1600200"/>
            <a:ext cx="4037012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5025" y="1600200"/>
            <a:ext cx="4037013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37CC59AA-0D21-4A99-9BB8-61516707758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4997454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36525" y="136525"/>
            <a:ext cx="8866188" cy="6581775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ru-RU" altLang="ru-RU" smtClean="0">
              <a:solidFill>
                <a:srgbClr val="000000"/>
              </a:solidFill>
            </a:endParaRP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455613" y="2130425"/>
            <a:ext cx="7313612" cy="14700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2867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455613" y="3886200"/>
            <a:ext cx="7313612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BD4267-7136-4577-B72F-E3847B87928F}" type="slidenum">
              <a:rPr lang="en-U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7852183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672292-AB78-4DFA-9C36-0C23612DA58E}" type="slidenum">
              <a:rPr lang="en-U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9464559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34DD31-C21B-432E-926A-13D6D3C8B827}" type="slidenum">
              <a:rPr lang="en-U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0982199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5613" y="1600200"/>
            <a:ext cx="4037012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5025" y="1600200"/>
            <a:ext cx="403701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347540-82F3-4977-8052-4CDD450A1F19}" type="slidenum">
              <a:rPr lang="en-U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9653347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5DFEBC-003A-4F16-9A39-87BA17722BF3}" type="slidenum">
              <a:rPr lang="en-U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1962779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78516C-09EA-4FE6-B22E-76751533F0FD}" type="slidenum">
              <a:rPr lang="en-U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1628563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27B1B0-514F-4835-B001-86160230EDED}" type="slidenum">
              <a:rPr lang="en-U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8640170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B62078-0358-40E2-BDA5-D90087C7A2CA}" type="slidenum">
              <a:rPr lang="en-U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4498263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CDE8E8-26E8-4CBA-B7FF-6F0F511874F8}" type="slidenum">
              <a:rPr lang="en-U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4969030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6682C0-EA87-4422-A22F-AC25E7DDD4F0}" type="slidenum">
              <a:rPr lang="en-U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814575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136525" y="136525"/>
            <a:ext cx="8866188" cy="658177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ctrTitle"/>
            <p:custDataLst>
              <p:tags r:id="rId1"/>
            </p:custDataLst>
          </p:nvPr>
        </p:nvSpPr>
        <p:spPr>
          <a:xfrm>
            <a:off x="455613" y="2130425"/>
            <a:ext cx="7313612" cy="14700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28676" name="Rectangle 4"/>
          <p:cNvSpPr>
            <a:spLocks noGrp="1" noChangeArrowheads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455613" y="3886200"/>
            <a:ext cx="7313612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28677" name="Rectangle 5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8678" name="Rectangle 6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8679" name="Rectangle 7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D751C93E-7122-4970-9852-18AAAF68A11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8714269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6225" y="274638"/>
            <a:ext cx="2055813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5613" y="274638"/>
            <a:ext cx="6018212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7CCE3D-460C-4F98-8F62-18C09D0D1AEC}" type="slidenum">
              <a:rPr lang="en-U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8288717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5613" y="274638"/>
            <a:ext cx="8226425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5613" y="1600200"/>
            <a:ext cx="4037012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5025" y="1600200"/>
            <a:ext cx="4037013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FF46A9-32DA-4554-833D-F42909E2F50C}" type="slidenum">
              <a:rPr lang="en-U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7216889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5613" y="274638"/>
            <a:ext cx="8226425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5613" y="1600200"/>
            <a:ext cx="4037012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5025" y="1600200"/>
            <a:ext cx="4037013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A94C1E-FD60-4D5F-B2EA-D73C7B398712}" type="slidenum">
              <a:rPr lang="en-U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68902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Заголовок и объект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0938" y="214313"/>
            <a:ext cx="7793037" cy="146208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182688" y="2017713"/>
            <a:ext cx="77724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82688" y="4151313"/>
            <a:ext cx="77724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11620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6576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0421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6BD63-7FBB-409F-B16F-5BCDE0FEC6FF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8635720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0938" y="214313"/>
            <a:ext cx="7793037" cy="146208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5145088" y="2017713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5145088" y="4151313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11620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6576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70421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C92355-A266-4B7A-81B4-DDFD1347FBF1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5688131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>
  <p:cSld name="Заголовок, два объект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0938" y="214313"/>
            <a:ext cx="7793037" cy="146208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1182688" y="2017713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1182688" y="4151313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5145088" y="2017713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11620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6576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70421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F8A781-42FD-452A-AE71-3180A56C7C63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3252985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Заголовок, клип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0938" y="214313"/>
            <a:ext cx="7793037" cy="146208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Место для изображения из Интернета 2"/>
          <p:cNvSpPr>
            <a:spLocks noGrp="1"/>
          </p:cNvSpPr>
          <p:nvPr>
            <p:ph type="clipArt"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11620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6576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0421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D0E27C-C056-4AF3-A6F1-1AD2076CB9AD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780845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>
  <p:cSld name="Заголовок и два объекта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0938" y="214313"/>
            <a:ext cx="7793037" cy="146208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1182688" y="2017713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5145088" y="2017713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1182688" y="4151313"/>
            <a:ext cx="77724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11620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6576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70421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8BC1C9-6FCE-4CB8-B0E5-A8C30AC249E1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234852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0938" y="214313"/>
            <a:ext cx="7793037" cy="146208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1182688" y="2017713"/>
            <a:ext cx="7772400" cy="4114800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11620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6576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0421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280A22-8D36-4226-9A67-8F9C885EDB6B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8089519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905000"/>
            <a:ext cx="4038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905000"/>
            <a:ext cx="4038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57200" y="4038600"/>
            <a:ext cx="4038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8200" y="4038600"/>
            <a:ext cx="4038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8E07D8-BD00-4848-BF52-B1F8FA166F63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391722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F947BB-CBA4-4868-881C-98009FC6BFA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3763411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36525" y="136525"/>
            <a:ext cx="8866188" cy="6581775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ru-RU" altLang="ru-RU" smtClean="0">
              <a:solidFill>
                <a:srgbClr val="000000"/>
              </a:solidFill>
            </a:endParaRP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455613" y="2130425"/>
            <a:ext cx="7313612" cy="14700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2867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455613" y="3886200"/>
            <a:ext cx="7313612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BD4267-7136-4577-B72F-E3847B87928F}" type="slidenum">
              <a:rPr lang="en-U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734840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672292-AB78-4DFA-9C36-0C23612DA58E}" type="slidenum">
              <a:rPr lang="en-U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3161950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34DD31-C21B-432E-926A-13D6D3C8B827}" type="slidenum">
              <a:rPr lang="en-U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8244816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5613" y="1600200"/>
            <a:ext cx="4037012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5025" y="1600200"/>
            <a:ext cx="403701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347540-82F3-4977-8052-4CDD450A1F19}" type="slidenum">
              <a:rPr lang="en-U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8387719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5DFEBC-003A-4F16-9A39-87BA17722BF3}" type="slidenum">
              <a:rPr lang="en-U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3063044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78516C-09EA-4FE6-B22E-76751533F0FD}" type="slidenum">
              <a:rPr lang="en-U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0079007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27B1B0-514F-4835-B001-86160230EDED}" type="slidenum">
              <a:rPr lang="en-U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2262077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B62078-0358-40E2-BDA5-D90087C7A2CA}" type="slidenum">
              <a:rPr lang="en-U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1550782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CDE8E8-26E8-4CBA-B7FF-6F0F511874F8}" type="slidenum">
              <a:rPr lang="en-U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5749083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6682C0-EA87-4422-A22F-AC25E7DDD4F0}" type="slidenum">
              <a:rPr lang="en-U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690270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0609E8-1D69-454D-95D1-A90AB8749A4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346722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6225" y="274638"/>
            <a:ext cx="2055813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5613" y="274638"/>
            <a:ext cx="6018212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7CCE3D-460C-4F98-8F62-18C09D0D1AEC}" type="slidenum">
              <a:rPr lang="en-U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2156647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5613" y="274638"/>
            <a:ext cx="8226425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5613" y="1600200"/>
            <a:ext cx="4037012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5025" y="1600200"/>
            <a:ext cx="4037013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FF46A9-32DA-4554-833D-F42909E2F50C}" type="slidenum">
              <a:rPr lang="en-U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3378057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5613" y="274638"/>
            <a:ext cx="8226425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5613" y="1600200"/>
            <a:ext cx="4037012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5025" y="1600200"/>
            <a:ext cx="4037013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A94C1E-FD60-4D5F-B2EA-D73C7B398712}" type="slidenum">
              <a:rPr lang="en-U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0397977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Заголовок и объект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0938" y="214313"/>
            <a:ext cx="7793037" cy="146208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182688" y="2017713"/>
            <a:ext cx="77724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82688" y="4151313"/>
            <a:ext cx="77724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11620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6576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0421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6BD63-7FBB-409F-B16F-5BCDE0FEC6FF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9459993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0938" y="214313"/>
            <a:ext cx="7793037" cy="146208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5145088" y="2017713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5145088" y="4151313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11620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6576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70421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C92355-A266-4B7A-81B4-DDFD1347FBF1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4599878"/>
      </p:ext>
    </p:extLst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>
  <p:cSld name="Заголовок, два объект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0938" y="214313"/>
            <a:ext cx="7793037" cy="146208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1182688" y="2017713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1182688" y="4151313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5145088" y="2017713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11620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6576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70421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F8A781-42FD-452A-AE71-3180A56C7C63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5042373"/>
      </p:ext>
    </p:extLst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Заголовок, клип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0938" y="214313"/>
            <a:ext cx="7793037" cy="146208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Место для изображения из Интернета 2"/>
          <p:cNvSpPr>
            <a:spLocks noGrp="1"/>
          </p:cNvSpPr>
          <p:nvPr>
            <p:ph type="clipArt"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11620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6576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0421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D0E27C-C056-4AF3-A6F1-1AD2076CB9AD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6786960"/>
      </p:ext>
    </p:extLst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>
  <p:cSld name="Заголовок и два объекта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0938" y="214313"/>
            <a:ext cx="7793037" cy="146208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1182688" y="2017713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5145088" y="2017713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1182688" y="4151313"/>
            <a:ext cx="77724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11620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6576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70421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8BC1C9-6FCE-4CB8-B0E5-A8C30AC249E1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5754213"/>
      </p:ext>
    </p:extLst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0938" y="214313"/>
            <a:ext cx="7793037" cy="146208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1182688" y="2017713"/>
            <a:ext cx="7772400" cy="4114800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11620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6576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0421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280A22-8D36-4226-9A67-8F9C885EDB6B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3439259"/>
      </p:ext>
    </p:extLst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905000"/>
            <a:ext cx="4038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905000"/>
            <a:ext cx="4038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57200" y="4038600"/>
            <a:ext cx="4038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8200" y="4038600"/>
            <a:ext cx="4038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8E07D8-BD00-4848-BF52-B1F8FA166F63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42415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5613" y="1600200"/>
            <a:ext cx="4037012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5025" y="1600200"/>
            <a:ext cx="403701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D4AB8B-D549-443C-B3D2-661874EF1D0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0086634"/>
      </p:ext>
    </p:extLst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36525" y="136525"/>
            <a:ext cx="8866188" cy="6581775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ru-RU" altLang="ru-RU" smtClean="0">
              <a:solidFill>
                <a:srgbClr val="000000"/>
              </a:solidFill>
            </a:endParaRP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455613" y="2130425"/>
            <a:ext cx="7313612" cy="14700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2867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455613" y="3886200"/>
            <a:ext cx="7313612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BD4267-7136-4577-B72F-E3847B87928F}" type="slidenum">
              <a:rPr lang="en-U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6684208"/>
      </p:ext>
    </p:extLst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672292-AB78-4DFA-9C36-0C23612DA58E}" type="slidenum">
              <a:rPr lang="en-U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1261887"/>
      </p:ext>
    </p:extLst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34DD31-C21B-432E-926A-13D6D3C8B827}" type="slidenum">
              <a:rPr lang="en-U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6280445"/>
      </p:ext>
    </p:extLst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5613" y="1600200"/>
            <a:ext cx="4037012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5025" y="1600200"/>
            <a:ext cx="403701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347540-82F3-4977-8052-4CDD450A1F19}" type="slidenum">
              <a:rPr lang="en-U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3485817"/>
      </p:ext>
    </p:extLst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5DFEBC-003A-4F16-9A39-87BA17722BF3}" type="slidenum">
              <a:rPr lang="en-U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7471181"/>
      </p:ext>
    </p:extLst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78516C-09EA-4FE6-B22E-76751533F0FD}" type="slidenum">
              <a:rPr lang="en-U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4809236"/>
      </p:ext>
    </p:extLst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27B1B0-514F-4835-B001-86160230EDED}" type="slidenum">
              <a:rPr lang="en-U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868011"/>
      </p:ext>
    </p:extLst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B62078-0358-40E2-BDA5-D90087C7A2CA}" type="slidenum">
              <a:rPr lang="en-U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8350705"/>
      </p:ext>
    </p:extLst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CDE8E8-26E8-4CBA-B7FF-6F0F511874F8}" type="slidenum">
              <a:rPr lang="en-U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5333743"/>
      </p:ext>
    </p:extLst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6682C0-EA87-4422-A22F-AC25E7DDD4F0}" type="slidenum">
              <a:rPr lang="en-U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672833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B0AC02-EAA7-4FA3-A4A7-880539F0B79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1061046"/>
      </p:ext>
    </p:extLst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6225" y="274638"/>
            <a:ext cx="2055813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5613" y="274638"/>
            <a:ext cx="6018212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7CCE3D-460C-4F98-8F62-18C09D0D1AEC}" type="slidenum">
              <a:rPr lang="en-U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5992318"/>
      </p:ext>
    </p:extLst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5613" y="274638"/>
            <a:ext cx="8226425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5613" y="1600200"/>
            <a:ext cx="4037012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5025" y="1600200"/>
            <a:ext cx="4037013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FF46A9-32DA-4554-833D-F42909E2F50C}" type="slidenum">
              <a:rPr lang="en-U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7114970"/>
      </p:ext>
    </p:extLst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5613" y="274638"/>
            <a:ext cx="8226425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5613" y="1600200"/>
            <a:ext cx="4037012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5025" y="1600200"/>
            <a:ext cx="4037013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A94C1E-FD60-4D5F-B2EA-D73C7B398712}" type="slidenum">
              <a:rPr lang="en-U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5912509"/>
      </p:ext>
    </p:extLst>
  </p:cSld>
  <p:clrMapOvr>
    <a:masterClrMapping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Заголовок и объект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0938" y="214313"/>
            <a:ext cx="7793037" cy="146208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182688" y="2017713"/>
            <a:ext cx="77724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82688" y="4151313"/>
            <a:ext cx="77724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11620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6576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0421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6BD63-7FBB-409F-B16F-5BCDE0FEC6FF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7218770"/>
      </p:ext>
    </p:extLst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0938" y="214313"/>
            <a:ext cx="7793037" cy="146208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5145088" y="2017713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5145088" y="4151313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11620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6576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70421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C92355-A266-4B7A-81B4-DDFD1347FBF1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4666744"/>
      </p:ext>
    </p:extLst>
  </p:cSld>
  <p:clrMapOvr>
    <a:masterClrMapping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>
  <p:cSld name="Заголовок, два объект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0938" y="214313"/>
            <a:ext cx="7793037" cy="146208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1182688" y="2017713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1182688" y="4151313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5145088" y="2017713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11620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6576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70421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F8A781-42FD-452A-AE71-3180A56C7C63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8953519"/>
      </p:ext>
    </p:extLst>
  </p:cSld>
  <p:clrMapOvr>
    <a:masterClrMapping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Заголовок, клип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0938" y="214313"/>
            <a:ext cx="7793037" cy="146208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Место для изображения из Интернета 2"/>
          <p:cNvSpPr>
            <a:spLocks noGrp="1"/>
          </p:cNvSpPr>
          <p:nvPr>
            <p:ph type="clipArt"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11620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6576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0421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D0E27C-C056-4AF3-A6F1-1AD2076CB9AD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440135"/>
      </p:ext>
    </p:extLst>
  </p:cSld>
  <p:clrMapOvr>
    <a:masterClrMapping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>
  <p:cSld name="Заголовок и два объекта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0938" y="214313"/>
            <a:ext cx="7793037" cy="146208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1182688" y="2017713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5145088" y="2017713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1182688" y="4151313"/>
            <a:ext cx="77724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11620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6576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70421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8BC1C9-6FCE-4CB8-B0E5-A8C30AC249E1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9710930"/>
      </p:ext>
    </p:extLst>
  </p:cSld>
  <p:clrMapOvr>
    <a:masterClrMapping/>
  </p:clrMapOvr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0938" y="214313"/>
            <a:ext cx="7793037" cy="146208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1182688" y="2017713"/>
            <a:ext cx="7772400" cy="4114800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11620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6576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0421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280A22-8D36-4226-9A67-8F9C885EDB6B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0746792"/>
      </p:ext>
    </p:extLst>
  </p:cSld>
  <p:clrMapOvr>
    <a:masterClrMapping/>
  </p:clrMapOvr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905000"/>
            <a:ext cx="4038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905000"/>
            <a:ext cx="4038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57200" y="4038600"/>
            <a:ext cx="4038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8200" y="4038600"/>
            <a:ext cx="4038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8E07D8-BD00-4848-BF52-B1F8FA166F63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692826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999F41-4ADC-4C50-A49B-C41C513A923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0177916"/>
      </p:ext>
    </p:extLst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36525" y="136525"/>
            <a:ext cx="8866188" cy="6581775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ru-RU" altLang="ru-RU" smtClean="0">
              <a:solidFill>
                <a:srgbClr val="000000"/>
              </a:solidFill>
            </a:endParaRP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455613" y="2130425"/>
            <a:ext cx="7313612" cy="14700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2867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455613" y="3886200"/>
            <a:ext cx="7313612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BD4267-7136-4577-B72F-E3847B87928F}" type="slidenum">
              <a:rPr lang="en-U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0548089"/>
      </p:ext>
    </p:extLst>
  </p:cSld>
  <p:clrMapOvr>
    <a:masterClrMapping/>
  </p:clrMapOvr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672292-AB78-4DFA-9C36-0C23612DA58E}" type="slidenum">
              <a:rPr lang="en-U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1601250"/>
      </p:ext>
    </p:extLst>
  </p:cSld>
  <p:clrMapOvr>
    <a:masterClrMapping/>
  </p:clrMapOvr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34DD31-C21B-432E-926A-13D6D3C8B827}" type="slidenum">
              <a:rPr lang="en-U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6374795"/>
      </p:ext>
    </p:extLst>
  </p:cSld>
  <p:clrMapOvr>
    <a:masterClrMapping/>
  </p:clrMapOvr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5613" y="1600200"/>
            <a:ext cx="4037012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5025" y="1600200"/>
            <a:ext cx="403701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347540-82F3-4977-8052-4CDD450A1F19}" type="slidenum">
              <a:rPr lang="en-U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47034"/>
      </p:ext>
    </p:extLst>
  </p:cSld>
  <p:clrMapOvr>
    <a:masterClrMapping/>
  </p:clrMapOvr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5DFEBC-003A-4F16-9A39-87BA17722BF3}" type="slidenum">
              <a:rPr lang="en-U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836109"/>
      </p:ext>
    </p:extLst>
  </p:cSld>
  <p:clrMapOvr>
    <a:masterClrMapping/>
  </p:clrMapOvr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78516C-09EA-4FE6-B22E-76751533F0FD}" type="slidenum">
              <a:rPr lang="en-U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3704838"/>
      </p:ext>
    </p:extLst>
  </p:cSld>
  <p:clrMapOvr>
    <a:masterClrMapping/>
  </p:clrMapOvr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27B1B0-514F-4835-B001-86160230EDED}" type="slidenum">
              <a:rPr lang="en-U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85231"/>
      </p:ext>
    </p:extLst>
  </p:cSld>
  <p:clrMapOvr>
    <a:masterClrMapping/>
  </p:clrMapOvr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B62078-0358-40E2-BDA5-D90087C7A2CA}" type="slidenum">
              <a:rPr lang="en-U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6449466"/>
      </p:ext>
    </p:extLst>
  </p:cSld>
  <p:clrMapOvr>
    <a:masterClrMapping/>
  </p:clrMapOvr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CDE8E8-26E8-4CBA-B7FF-6F0F511874F8}" type="slidenum">
              <a:rPr lang="en-U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6437893"/>
      </p:ext>
    </p:extLst>
  </p:cSld>
  <p:clrMapOvr>
    <a:masterClrMapping/>
  </p:clrMapOvr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6682C0-EA87-4422-A22F-AC25E7DDD4F0}" type="slidenum">
              <a:rPr lang="en-U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79127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C7C5EC-6DAC-44FD-B652-4928DC367E0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8075863"/>
      </p:ext>
    </p:extLst>
  </p:cSld>
  <p:clrMapOvr>
    <a:masterClrMapping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6225" y="274638"/>
            <a:ext cx="2055813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5613" y="274638"/>
            <a:ext cx="6018212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7CCE3D-460C-4F98-8F62-18C09D0D1AEC}" type="slidenum">
              <a:rPr lang="en-U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7607678"/>
      </p:ext>
    </p:extLst>
  </p:cSld>
  <p:clrMapOvr>
    <a:masterClrMapping/>
  </p:clrMapOvr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5613" y="274638"/>
            <a:ext cx="8226425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5613" y="1600200"/>
            <a:ext cx="4037012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5025" y="1600200"/>
            <a:ext cx="4037013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FF46A9-32DA-4554-833D-F42909E2F50C}" type="slidenum">
              <a:rPr lang="en-U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4572493"/>
      </p:ext>
    </p:extLst>
  </p:cSld>
  <p:clrMapOvr>
    <a:masterClrMapping/>
  </p:clrMapOvr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5613" y="274638"/>
            <a:ext cx="8226425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5613" y="1600200"/>
            <a:ext cx="4037012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5025" y="1600200"/>
            <a:ext cx="4037013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A94C1E-FD60-4D5F-B2EA-D73C7B398712}" type="slidenum">
              <a:rPr lang="en-U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5474116"/>
      </p:ext>
    </p:extLst>
  </p:cSld>
  <p:clrMapOvr>
    <a:masterClrMapping/>
  </p:clrMapOvr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Заголовок и объект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0938" y="214313"/>
            <a:ext cx="7793037" cy="146208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182688" y="2017713"/>
            <a:ext cx="77724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82688" y="4151313"/>
            <a:ext cx="77724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11620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6576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0421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6BD63-7FBB-409F-B16F-5BCDE0FEC6FF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6593514"/>
      </p:ext>
    </p:extLst>
  </p:cSld>
  <p:clrMapOvr>
    <a:masterClrMapping/>
  </p:clrMapOvr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0938" y="214313"/>
            <a:ext cx="7793037" cy="146208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5145088" y="2017713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5145088" y="4151313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11620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6576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70421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C92355-A266-4B7A-81B4-DDFD1347FBF1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0621439"/>
      </p:ext>
    </p:extLst>
  </p:cSld>
  <p:clrMapOvr>
    <a:masterClrMapping/>
  </p:clrMapOvr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>
  <p:cSld name="Заголовок, два объект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0938" y="214313"/>
            <a:ext cx="7793037" cy="146208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1182688" y="2017713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1182688" y="4151313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5145088" y="2017713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11620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6576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70421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F8A781-42FD-452A-AE71-3180A56C7C63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5263481"/>
      </p:ext>
    </p:extLst>
  </p:cSld>
  <p:clrMapOvr>
    <a:masterClrMapping/>
  </p:clrMapOvr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Заголовок, клип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0938" y="214313"/>
            <a:ext cx="7793037" cy="146208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Место для изображения из Интернета 2"/>
          <p:cNvSpPr>
            <a:spLocks noGrp="1"/>
          </p:cNvSpPr>
          <p:nvPr>
            <p:ph type="clipArt"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11620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6576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0421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D0E27C-C056-4AF3-A6F1-1AD2076CB9AD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570557"/>
      </p:ext>
    </p:extLst>
  </p:cSld>
  <p:clrMapOvr>
    <a:masterClrMapping/>
  </p:clrMapOvr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>
  <p:cSld name="Заголовок и два объекта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0938" y="214313"/>
            <a:ext cx="7793037" cy="146208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1182688" y="2017713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5145088" y="2017713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1182688" y="4151313"/>
            <a:ext cx="77724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11620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6576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70421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8BC1C9-6FCE-4CB8-B0E5-A8C30AC249E1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2349804"/>
      </p:ext>
    </p:extLst>
  </p:cSld>
  <p:clrMapOvr>
    <a:masterClrMapping/>
  </p:clrMapOvr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0938" y="214313"/>
            <a:ext cx="7793037" cy="146208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1182688" y="2017713"/>
            <a:ext cx="7772400" cy="4114800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11620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6576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0421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280A22-8D36-4226-9A67-8F9C885EDB6B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4295148"/>
      </p:ext>
    </p:extLst>
  </p:cSld>
  <p:clrMapOvr>
    <a:masterClrMapping/>
  </p:clrMapOvr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905000"/>
            <a:ext cx="4038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905000"/>
            <a:ext cx="4038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57200" y="4038600"/>
            <a:ext cx="4038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8200" y="4038600"/>
            <a:ext cx="4038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8E07D8-BD00-4848-BF52-B1F8FA166F63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406814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E14D9B-A6CB-4EC8-A8AA-D031D1BE911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6387086"/>
      </p:ext>
    </p:extLst>
  </p:cSld>
  <p:clrMapOvr>
    <a:masterClrMapping/>
  </p:clrMapOvr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36525" y="136525"/>
            <a:ext cx="8866188" cy="6581775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ru-RU" altLang="ru-RU" smtClean="0">
              <a:solidFill>
                <a:srgbClr val="000000"/>
              </a:solidFill>
            </a:endParaRP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455613" y="2130425"/>
            <a:ext cx="7313612" cy="14700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2867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455613" y="3886200"/>
            <a:ext cx="7313612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BD4267-7136-4577-B72F-E3847B87928F}" type="slidenum">
              <a:rPr lang="en-U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792615"/>
      </p:ext>
    </p:extLst>
  </p:cSld>
  <p:clrMapOvr>
    <a:masterClrMapping/>
  </p:clrMapOvr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672292-AB78-4DFA-9C36-0C23612DA58E}" type="slidenum">
              <a:rPr lang="en-U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4437241"/>
      </p:ext>
    </p:extLst>
  </p:cSld>
  <p:clrMapOvr>
    <a:masterClrMapping/>
  </p:clrMapOvr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34DD31-C21B-432E-926A-13D6D3C8B827}" type="slidenum">
              <a:rPr lang="en-U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0887575"/>
      </p:ext>
    </p:extLst>
  </p:cSld>
  <p:clrMapOvr>
    <a:masterClrMapping/>
  </p:clrMapOvr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5613" y="1600200"/>
            <a:ext cx="4037012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5025" y="1600200"/>
            <a:ext cx="403701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347540-82F3-4977-8052-4CDD450A1F19}" type="slidenum">
              <a:rPr lang="en-U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9637917"/>
      </p:ext>
    </p:extLst>
  </p:cSld>
  <p:clrMapOvr>
    <a:masterClrMapping/>
  </p:clrMapOvr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5DFEBC-003A-4F16-9A39-87BA17722BF3}" type="slidenum">
              <a:rPr lang="en-U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9032977"/>
      </p:ext>
    </p:extLst>
  </p:cSld>
  <p:clrMapOvr>
    <a:masterClrMapping/>
  </p:clrMapOvr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78516C-09EA-4FE6-B22E-76751533F0FD}" type="slidenum">
              <a:rPr lang="en-U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8995320"/>
      </p:ext>
    </p:extLst>
  </p:cSld>
  <p:clrMapOvr>
    <a:masterClrMapping/>
  </p:clrMapOvr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27B1B0-514F-4835-B001-86160230EDED}" type="slidenum">
              <a:rPr lang="en-U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1074149"/>
      </p:ext>
    </p:extLst>
  </p:cSld>
  <p:clrMapOvr>
    <a:masterClrMapping/>
  </p:clrMapOvr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B62078-0358-40E2-BDA5-D90087C7A2CA}" type="slidenum">
              <a:rPr lang="en-U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4886814"/>
      </p:ext>
    </p:extLst>
  </p:cSld>
  <p:clrMapOvr>
    <a:masterClrMapping/>
  </p:clrMapOvr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CDE8E8-26E8-4CBA-B7FF-6F0F511874F8}" type="slidenum">
              <a:rPr lang="en-U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24382"/>
      </p:ext>
    </p:extLst>
  </p:cSld>
  <p:clrMapOvr>
    <a:masterClrMapping/>
  </p:clrMapOvr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6682C0-EA87-4422-A22F-AC25E7DDD4F0}" type="slidenum">
              <a:rPr lang="en-U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645305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DD8F95-8A4B-44C7-9AE3-FE8EA4E8967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3846163"/>
      </p:ext>
    </p:extLst>
  </p:cSld>
  <p:clrMapOvr>
    <a:masterClrMapping/>
  </p:clrMapOvr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6225" y="274638"/>
            <a:ext cx="2055813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5613" y="274638"/>
            <a:ext cx="6018212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7CCE3D-460C-4F98-8F62-18C09D0D1AEC}" type="slidenum">
              <a:rPr lang="en-U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1771370"/>
      </p:ext>
    </p:extLst>
  </p:cSld>
  <p:clrMapOvr>
    <a:masterClrMapping/>
  </p:clrMapOvr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5613" y="274638"/>
            <a:ext cx="8226425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5613" y="1600200"/>
            <a:ext cx="4037012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5025" y="1600200"/>
            <a:ext cx="4037013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FF46A9-32DA-4554-833D-F42909E2F50C}" type="slidenum">
              <a:rPr lang="en-U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4340890"/>
      </p:ext>
    </p:extLst>
  </p:cSld>
  <p:clrMapOvr>
    <a:masterClrMapping/>
  </p:clrMapOvr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5613" y="274638"/>
            <a:ext cx="8226425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5613" y="1600200"/>
            <a:ext cx="4037012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5025" y="1600200"/>
            <a:ext cx="4037013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A94C1E-FD60-4D5F-B2EA-D73C7B398712}" type="slidenum">
              <a:rPr lang="en-U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4807395"/>
      </p:ext>
    </p:extLst>
  </p:cSld>
  <p:clrMapOvr>
    <a:masterClrMapping/>
  </p:clrMapOvr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Заголовок и объект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0938" y="214313"/>
            <a:ext cx="7793037" cy="146208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182688" y="2017713"/>
            <a:ext cx="77724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82688" y="4151313"/>
            <a:ext cx="77724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11620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6576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0421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6BD63-7FBB-409F-B16F-5BCDE0FEC6FF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068580"/>
      </p:ext>
    </p:extLst>
  </p:cSld>
  <p:clrMapOvr>
    <a:masterClrMapping/>
  </p:clrMapOvr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0938" y="214313"/>
            <a:ext cx="7793037" cy="146208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5145088" y="2017713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5145088" y="4151313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11620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6576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70421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C92355-A266-4B7A-81B4-DDFD1347FBF1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7250341"/>
      </p:ext>
    </p:extLst>
  </p:cSld>
  <p:clrMapOvr>
    <a:masterClrMapping/>
  </p:clrMapOvr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>
  <p:cSld name="Заголовок, два объект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0938" y="214313"/>
            <a:ext cx="7793037" cy="146208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1182688" y="2017713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1182688" y="4151313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5145088" y="2017713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11620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6576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70421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F8A781-42FD-452A-AE71-3180A56C7C63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9793050"/>
      </p:ext>
    </p:extLst>
  </p:cSld>
  <p:clrMapOvr>
    <a:masterClrMapping/>
  </p:clrMapOvr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Заголовок, клип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0938" y="214313"/>
            <a:ext cx="7793037" cy="146208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Место для изображения из Интернета 2"/>
          <p:cNvSpPr>
            <a:spLocks noGrp="1"/>
          </p:cNvSpPr>
          <p:nvPr>
            <p:ph type="clipArt"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11620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6576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0421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D0E27C-C056-4AF3-A6F1-1AD2076CB9AD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697827"/>
      </p:ext>
    </p:extLst>
  </p:cSld>
  <p:clrMapOvr>
    <a:masterClrMapping/>
  </p:clrMapOvr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>
  <p:cSld name="Заголовок и два объекта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0938" y="214313"/>
            <a:ext cx="7793037" cy="146208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1182688" y="2017713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5145088" y="2017713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1182688" y="4151313"/>
            <a:ext cx="77724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11620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6576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70421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8BC1C9-6FCE-4CB8-B0E5-A8C30AC249E1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1810017"/>
      </p:ext>
    </p:extLst>
  </p:cSld>
  <p:clrMapOvr>
    <a:masterClrMapping/>
  </p:clrMapOvr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0938" y="214313"/>
            <a:ext cx="7793037" cy="146208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1182688" y="2017713"/>
            <a:ext cx="7772400" cy="4114800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11620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6576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0421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280A22-8D36-4226-9A67-8F9C885EDB6B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1148876"/>
      </p:ext>
    </p:extLst>
  </p:cSld>
  <p:clrMapOvr>
    <a:masterClrMapping/>
  </p:clrMapOvr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905000"/>
            <a:ext cx="4038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905000"/>
            <a:ext cx="4038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57200" y="4038600"/>
            <a:ext cx="4038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8200" y="4038600"/>
            <a:ext cx="4038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8E07D8-BD00-4848-BF52-B1F8FA166F63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423389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C8279C-9675-493D-954D-87C9B583F3A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3852237"/>
      </p:ext>
    </p:extLst>
  </p:cSld>
  <p:clrMapOvr>
    <a:masterClrMapping/>
  </p:clrMapOvr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36525" y="136525"/>
            <a:ext cx="8866188" cy="6581775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ru-RU" altLang="ru-RU" smtClean="0">
              <a:solidFill>
                <a:srgbClr val="000000"/>
              </a:solidFill>
            </a:endParaRP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455613" y="2130425"/>
            <a:ext cx="7313612" cy="14700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2867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455613" y="3886200"/>
            <a:ext cx="7313612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BD4267-7136-4577-B72F-E3847B87928F}" type="slidenum">
              <a:rPr lang="en-U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1149810"/>
      </p:ext>
    </p:extLst>
  </p:cSld>
  <p:clrMapOvr>
    <a:masterClrMapping/>
  </p:clrMapOvr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672292-AB78-4DFA-9C36-0C23612DA58E}" type="slidenum">
              <a:rPr lang="en-U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8628266"/>
      </p:ext>
    </p:extLst>
  </p:cSld>
  <p:clrMapOvr>
    <a:masterClrMapping/>
  </p:clrMapOvr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34DD31-C21B-432E-926A-13D6D3C8B827}" type="slidenum">
              <a:rPr lang="en-U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1123478"/>
      </p:ext>
    </p:extLst>
  </p:cSld>
  <p:clrMapOvr>
    <a:masterClrMapping/>
  </p:clrMapOvr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5613" y="1600200"/>
            <a:ext cx="4037012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5025" y="1600200"/>
            <a:ext cx="403701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347540-82F3-4977-8052-4CDD450A1F19}" type="slidenum">
              <a:rPr lang="en-U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5912508"/>
      </p:ext>
    </p:extLst>
  </p:cSld>
  <p:clrMapOvr>
    <a:masterClrMapping/>
  </p:clrMapOvr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5DFEBC-003A-4F16-9A39-87BA17722BF3}" type="slidenum">
              <a:rPr lang="en-U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4578788"/>
      </p:ext>
    </p:extLst>
  </p:cSld>
  <p:clrMapOvr>
    <a:masterClrMapping/>
  </p:clrMapOvr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78516C-09EA-4FE6-B22E-76751533F0FD}" type="slidenum">
              <a:rPr lang="en-U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7762555"/>
      </p:ext>
    </p:extLst>
  </p:cSld>
  <p:clrMapOvr>
    <a:masterClrMapping/>
  </p:clrMapOvr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27B1B0-514F-4835-B001-86160230EDED}" type="slidenum">
              <a:rPr lang="en-U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2741136"/>
      </p:ext>
    </p:extLst>
  </p:cSld>
  <p:clrMapOvr>
    <a:masterClrMapping/>
  </p:clrMapOvr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B62078-0358-40E2-BDA5-D90087C7A2CA}" type="slidenum">
              <a:rPr lang="en-U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736703"/>
      </p:ext>
    </p:extLst>
  </p:cSld>
  <p:clrMapOvr>
    <a:masterClrMapping/>
  </p:clrMapOvr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CDE8E8-26E8-4CBA-B7FF-6F0F511874F8}" type="slidenum">
              <a:rPr lang="en-U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939161"/>
      </p:ext>
    </p:extLst>
  </p:cSld>
  <p:clrMapOvr>
    <a:masterClrMapping/>
  </p:clrMapOvr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6682C0-EA87-4422-A22F-AC25E7DDD4F0}" type="slidenum">
              <a:rPr lang="en-U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59253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6225" y="274638"/>
            <a:ext cx="2055813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5613" y="274638"/>
            <a:ext cx="6018212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36B6FC-39E9-4D7D-A2C8-251C0729C46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6178113"/>
      </p:ext>
    </p:extLst>
  </p:cSld>
  <p:clrMapOvr>
    <a:masterClrMapping/>
  </p:clrMapOvr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6225" y="274638"/>
            <a:ext cx="2055813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5613" y="274638"/>
            <a:ext cx="6018212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7CCE3D-460C-4F98-8F62-18C09D0D1AEC}" type="slidenum">
              <a:rPr lang="en-U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1442337"/>
      </p:ext>
    </p:extLst>
  </p:cSld>
  <p:clrMapOvr>
    <a:masterClrMapping/>
  </p:clrMapOvr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5613" y="274638"/>
            <a:ext cx="8226425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5613" y="1600200"/>
            <a:ext cx="4037012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5025" y="1600200"/>
            <a:ext cx="4037013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FF46A9-32DA-4554-833D-F42909E2F50C}" type="slidenum">
              <a:rPr lang="en-U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5073725"/>
      </p:ext>
    </p:extLst>
  </p:cSld>
  <p:clrMapOvr>
    <a:masterClrMapping/>
  </p:clrMapOvr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5613" y="274638"/>
            <a:ext cx="8226425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5613" y="1600200"/>
            <a:ext cx="4037012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5025" y="1600200"/>
            <a:ext cx="4037013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A94C1E-FD60-4D5F-B2EA-D73C7B398712}" type="slidenum">
              <a:rPr lang="en-U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5965673"/>
      </p:ext>
    </p:extLst>
  </p:cSld>
  <p:clrMapOvr>
    <a:masterClrMapping/>
  </p:clrMapOvr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Заголовок и объект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0938" y="214313"/>
            <a:ext cx="7793037" cy="146208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182688" y="2017713"/>
            <a:ext cx="77724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82688" y="4151313"/>
            <a:ext cx="77724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11620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6576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0421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6BD63-7FBB-409F-B16F-5BCDE0FEC6FF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2864926"/>
      </p:ext>
    </p:extLst>
  </p:cSld>
  <p:clrMapOvr>
    <a:masterClrMapping/>
  </p:clrMapOvr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0938" y="214313"/>
            <a:ext cx="7793037" cy="146208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5145088" y="2017713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5145088" y="4151313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11620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6576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70421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C92355-A266-4B7A-81B4-DDFD1347FBF1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6599831"/>
      </p:ext>
    </p:extLst>
  </p:cSld>
  <p:clrMapOvr>
    <a:masterClrMapping/>
  </p:clrMapOvr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>
  <p:cSld name="Заголовок, два объект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0938" y="214313"/>
            <a:ext cx="7793037" cy="146208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1182688" y="2017713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1182688" y="4151313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5145088" y="2017713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11620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6576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70421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F8A781-42FD-452A-AE71-3180A56C7C63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6345738"/>
      </p:ext>
    </p:extLst>
  </p:cSld>
  <p:clrMapOvr>
    <a:masterClrMapping/>
  </p:clrMapOvr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Заголовок, клип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0938" y="214313"/>
            <a:ext cx="7793037" cy="146208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Место для изображения из Интернета 2"/>
          <p:cNvSpPr>
            <a:spLocks noGrp="1"/>
          </p:cNvSpPr>
          <p:nvPr>
            <p:ph type="clipArt"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11620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6576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0421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D0E27C-C056-4AF3-A6F1-1AD2076CB9AD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4746736"/>
      </p:ext>
    </p:extLst>
  </p:cSld>
  <p:clrMapOvr>
    <a:masterClrMapping/>
  </p:clrMapOvr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>
  <p:cSld name="Заголовок и два объекта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0938" y="214313"/>
            <a:ext cx="7793037" cy="146208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1182688" y="2017713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5145088" y="2017713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1182688" y="4151313"/>
            <a:ext cx="77724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11620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6576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70421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8BC1C9-6FCE-4CB8-B0E5-A8C30AC249E1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7406708"/>
      </p:ext>
    </p:extLst>
  </p:cSld>
  <p:clrMapOvr>
    <a:masterClrMapping/>
  </p:clrMapOvr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0938" y="214313"/>
            <a:ext cx="7793037" cy="146208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1182688" y="2017713"/>
            <a:ext cx="7772400" cy="4114800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11620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6576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0421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280A22-8D36-4226-9A67-8F9C885EDB6B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3198886"/>
      </p:ext>
    </p:extLst>
  </p:cSld>
  <p:clrMapOvr>
    <a:masterClrMapping/>
  </p:clrMapOvr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905000"/>
            <a:ext cx="4038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905000"/>
            <a:ext cx="4038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57200" y="4038600"/>
            <a:ext cx="4038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8200" y="4038600"/>
            <a:ext cx="4038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8E07D8-BD00-4848-BF52-B1F8FA166F63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317139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5613" y="274638"/>
            <a:ext cx="8226425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5613" y="1600200"/>
            <a:ext cx="4037012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5025" y="1600200"/>
            <a:ext cx="4037013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7294138D-5776-4147-B67F-059C8B90BDE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6597153"/>
      </p:ext>
    </p:extLst>
  </p:cSld>
  <p:clrMapOvr>
    <a:masterClrMapping/>
  </p:clrMapOvr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36525" y="136525"/>
            <a:ext cx="8866188" cy="6581775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ru-RU" altLang="ru-RU" smtClean="0">
              <a:solidFill>
                <a:srgbClr val="000000"/>
              </a:solidFill>
            </a:endParaRP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455613" y="2130425"/>
            <a:ext cx="7313612" cy="14700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2867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455613" y="3886200"/>
            <a:ext cx="7313612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BD4267-7136-4577-B72F-E3847B87928F}" type="slidenum">
              <a:rPr lang="en-U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831605"/>
      </p:ext>
    </p:extLst>
  </p:cSld>
  <p:clrMapOvr>
    <a:masterClrMapping/>
  </p:clrMapOvr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672292-AB78-4DFA-9C36-0C23612DA58E}" type="slidenum">
              <a:rPr lang="en-U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0333698"/>
      </p:ext>
    </p:extLst>
  </p:cSld>
  <p:clrMapOvr>
    <a:masterClrMapping/>
  </p:clrMapOvr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34DD31-C21B-432E-926A-13D6D3C8B827}" type="slidenum">
              <a:rPr lang="en-U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8773312"/>
      </p:ext>
    </p:extLst>
  </p:cSld>
  <p:clrMapOvr>
    <a:masterClrMapping/>
  </p:clrMapOvr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5613" y="1600200"/>
            <a:ext cx="4037012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5025" y="1600200"/>
            <a:ext cx="403701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347540-82F3-4977-8052-4CDD450A1F19}" type="slidenum">
              <a:rPr lang="en-U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2206338"/>
      </p:ext>
    </p:extLst>
  </p:cSld>
  <p:clrMapOvr>
    <a:masterClrMapping/>
  </p:clrMapOvr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5DFEBC-003A-4F16-9A39-87BA17722BF3}" type="slidenum">
              <a:rPr lang="en-U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3509221"/>
      </p:ext>
    </p:extLst>
  </p:cSld>
  <p:clrMapOvr>
    <a:masterClrMapping/>
  </p:clrMapOvr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78516C-09EA-4FE6-B22E-76751533F0FD}" type="slidenum">
              <a:rPr lang="en-U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1403087"/>
      </p:ext>
    </p:extLst>
  </p:cSld>
  <p:clrMapOvr>
    <a:masterClrMapping/>
  </p:clrMapOvr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27B1B0-514F-4835-B001-86160230EDED}" type="slidenum">
              <a:rPr lang="en-U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983299"/>
      </p:ext>
    </p:extLst>
  </p:cSld>
  <p:clrMapOvr>
    <a:masterClrMapping/>
  </p:clrMapOvr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B62078-0358-40E2-BDA5-D90087C7A2CA}" type="slidenum">
              <a:rPr lang="en-U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8206068"/>
      </p:ext>
    </p:extLst>
  </p:cSld>
  <p:clrMapOvr>
    <a:masterClrMapping/>
  </p:clrMapOvr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CDE8E8-26E8-4CBA-B7FF-6F0F511874F8}" type="slidenum">
              <a:rPr lang="en-U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4462557"/>
      </p:ext>
    </p:extLst>
  </p:cSld>
  <p:clrMapOvr>
    <a:masterClrMapping/>
  </p:clrMapOvr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6682C0-EA87-4422-A22F-AC25E7DDD4F0}" type="slidenum">
              <a:rPr lang="en-U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562032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5613" y="274638"/>
            <a:ext cx="8226425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5613" y="1600200"/>
            <a:ext cx="4037012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5025" y="1600200"/>
            <a:ext cx="4037013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37CC59AA-0D21-4A99-9BB8-61516707758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1933043"/>
      </p:ext>
    </p:extLst>
  </p:cSld>
  <p:clrMapOvr>
    <a:masterClrMapping/>
  </p:clrMapOvr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6225" y="274638"/>
            <a:ext cx="2055813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5613" y="274638"/>
            <a:ext cx="6018212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7CCE3D-460C-4F98-8F62-18C09D0D1AEC}" type="slidenum">
              <a:rPr lang="en-U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1912529"/>
      </p:ext>
    </p:extLst>
  </p:cSld>
  <p:clrMapOvr>
    <a:masterClrMapping/>
  </p:clrMapOvr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5613" y="274638"/>
            <a:ext cx="8226425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5613" y="1600200"/>
            <a:ext cx="4037012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5025" y="1600200"/>
            <a:ext cx="4037013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FF46A9-32DA-4554-833D-F42909E2F50C}" type="slidenum">
              <a:rPr lang="en-U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3400534"/>
      </p:ext>
    </p:extLst>
  </p:cSld>
  <p:clrMapOvr>
    <a:masterClrMapping/>
  </p:clrMapOvr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5613" y="274638"/>
            <a:ext cx="8226425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5613" y="1600200"/>
            <a:ext cx="4037012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5025" y="1600200"/>
            <a:ext cx="4037013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A94C1E-FD60-4D5F-B2EA-D73C7B398712}" type="slidenum">
              <a:rPr lang="en-U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8137747"/>
      </p:ext>
    </p:extLst>
  </p:cSld>
  <p:clrMapOvr>
    <a:masterClrMapping/>
  </p:clrMapOvr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Заголовок и объект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0938" y="214313"/>
            <a:ext cx="7793037" cy="146208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182688" y="2017713"/>
            <a:ext cx="77724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82688" y="4151313"/>
            <a:ext cx="77724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11620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6576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0421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6BD63-7FBB-409F-B16F-5BCDE0FEC6FF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4256791"/>
      </p:ext>
    </p:extLst>
  </p:cSld>
  <p:clrMapOvr>
    <a:masterClrMapping/>
  </p:clrMapOvr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0938" y="214313"/>
            <a:ext cx="7793037" cy="146208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5145088" y="2017713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5145088" y="4151313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11620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6576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70421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C92355-A266-4B7A-81B4-DDFD1347FBF1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0716450"/>
      </p:ext>
    </p:extLst>
  </p:cSld>
  <p:clrMapOvr>
    <a:masterClrMapping/>
  </p:clrMapOvr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>
  <p:cSld name="Заголовок, два объект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0938" y="214313"/>
            <a:ext cx="7793037" cy="146208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1182688" y="2017713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1182688" y="4151313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5145088" y="2017713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11620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6576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70421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F8A781-42FD-452A-AE71-3180A56C7C63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8753769"/>
      </p:ext>
    </p:extLst>
  </p:cSld>
  <p:clrMapOvr>
    <a:masterClrMapping/>
  </p:clrMapOvr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Заголовок, клип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0938" y="214313"/>
            <a:ext cx="7793037" cy="146208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Место для изображения из Интернета 2"/>
          <p:cNvSpPr>
            <a:spLocks noGrp="1"/>
          </p:cNvSpPr>
          <p:nvPr>
            <p:ph type="clipArt"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11620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6576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0421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D0E27C-C056-4AF3-A6F1-1AD2076CB9AD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9492879"/>
      </p:ext>
    </p:extLst>
  </p:cSld>
  <p:clrMapOvr>
    <a:masterClrMapping/>
  </p:clrMapOvr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>
  <p:cSld name="Заголовок и два объекта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0938" y="214313"/>
            <a:ext cx="7793037" cy="146208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1182688" y="2017713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5145088" y="2017713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1182688" y="4151313"/>
            <a:ext cx="77724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11620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6576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70421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8BC1C9-6FCE-4CB8-B0E5-A8C30AC249E1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8745309"/>
      </p:ext>
    </p:extLst>
  </p:cSld>
  <p:clrMapOvr>
    <a:masterClrMapping/>
  </p:clrMapOvr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0938" y="214313"/>
            <a:ext cx="7793037" cy="146208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1182688" y="2017713"/>
            <a:ext cx="7772400" cy="4114800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11620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6576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0421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280A22-8D36-4226-9A67-8F9C885EDB6B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5835046"/>
      </p:ext>
    </p:extLst>
  </p:cSld>
  <p:clrMapOvr>
    <a:masterClrMapping/>
  </p:clrMapOvr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905000"/>
            <a:ext cx="4038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905000"/>
            <a:ext cx="4038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57200" y="4038600"/>
            <a:ext cx="4038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8200" y="4038600"/>
            <a:ext cx="4038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8E07D8-BD00-4848-BF52-B1F8FA166F63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62122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36525" y="136525"/>
            <a:ext cx="8866188" cy="6581775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ru-RU" altLang="ru-RU" smtClean="0">
              <a:solidFill>
                <a:srgbClr val="000000"/>
              </a:solidFill>
            </a:endParaRP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455613" y="2130425"/>
            <a:ext cx="7313612" cy="14700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2867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455613" y="3886200"/>
            <a:ext cx="7313612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BD4267-7136-4577-B72F-E3847B87928F}" type="slidenum">
              <a:rPr lang="en-U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6712542"/>
      </p:ext>
    </p:extLst>
  </p:cSld>
  <p:clrMapOvr>
    <a:masterClrMapping/>
  </p:clrMapOvr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8763000" cy="5943600"/>
            <a:chOff x="0" y="0"/>
            <a:chExt cx="5520" cy="3744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1104" cy="307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grpSp>
          <p:nvGrpSpPr>
            <p:cNvPr id="6" name="Group 4"/>
            <p:cNvGrpSpPr>
              <a:grpSpLocks/>
            </p:cNvGrpSpPr>
            <p:nvPr userDrawn="1"/>
          </p:nvGrpSpPr>
          <p:grpSpPr bwMode="auto">
            <a:xfrm>
              <a:off x="0" y="2208"/>
              <a:ext cx="5520" cy="1536"/>
              <a:chOff x="0" y="2208"/>
              <a:chExt cx="5520" cy="1536"/>
            </a:xfrm>
          </p:grpSpPr>
          <p:sp>
            <p:nvSpPr>
              <p:cNvPr id="10" name="Rectangle 5"/>
              <p:cNvSpPr>
                <a:spLocks noChangeArrowheads="1"/>
              </p:cNvSpPr>
              <p:nvPr/>
            </p:nvSpPr>
            <p:spPr bwMode="ltGray">
              <a:xfrm>
                <a:off x="624" y="2208"/>
                <a:ext cx="4896" cy="1536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1" name="Rectangle 6"/>
              <p:cNvSpPr>
                <a:spLocks noChangeArrowheads="1"/>
              </p:cNvSpPr>
              <p:nvPr/>
            </p:nvSpPr>
            <p:spPr bwMode="white">
              <a:xfrm>
                <a:off x="654" y="2352"/>
                <a:ext cx="4818" cy="134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" name="Line 7"/>
              <p:cNvSpPr>
                <a:spLocks noChangeShapeType="1"/>
              </p:cNvSpPr>
              <p:nvPr/>
            </p:nvSpPr>
            <p:spPr bwMode="auto">
              <a:xfrm>
                <a:off x="0" y="3072"/>
                <a:ext cx="624" cy="0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1200" smtClean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7" name="Group 8"/>
            <p:cNvGrpSpPr>
              <a:grpSpLocks/>
            </p:cNvGrpSpPr>
            <p:nvPr userDrawn="1"/>
          </p:nvGrpSpPr>
          <p:grpSpPr bwMode="auto">
            <a:xfrm>
              <a:off x="400" y="336"/>
              <a:ext cx="5088" cy="192"/>
              <a:chOff x="400" y="336"/>
              <a:chExt cx="5088" cy="192"/>
            </a:xfrm>
          </p:grpSpPr>
          <p:sp>
            <p:nvSpPr>
              <p:cNvPr id="8" name="Rectangle 9"/>
              <p:cNvSpPr>
                <a:spLocks noChangeArrowheads="1"/>
              </p:cNvSpPr>
              <p:nvPr/>
            </p:nvSpPr>
            <p:spPr bwMode="auto">
              <a:xfrm>
                <a:off x="3952" y="336"/>
                <a:ext cx="1536" cy="192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9" name="Line 10"/>
              <p:cNvSpPr>
                <a:spLocks noChangeShapeType="1"/>
              </p:cNvSpPr>
              <p:nvPr/>
            </p:nvSpPr>
            <p:spPr bwMode="auto">
              <a:xfrm>
                <a:off x="400" y="432"/>
                <a:ext cx="5088" cy="0"/>
              </a:xfrm>
              <a:prstGeom prst="line">
                <a:avLst/>
              </a:prstGeom>
              <a:noFill/>
              <a:ln w="444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1200" smtClean="0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708619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2057400" y="1143000"/>
            <a:ext cx="6629400" cy="2209800"/>
          </a:xfrm>
        </p:spPr>
        <p:txBody>
          <a:bodyPr/>
          <a:lstStyle>
            <a:lvl1pPr>
              <a:defRPr sz="4800"/>
            </a:lvl1pPr>
          </a:lstStyle>
          <a:p>
            <a:pPr lvl="0"/>
            <a:r>
              <a:rPr lang="ru-RU" noProof="0" smtClean="0"/>
              <a:t>Образец заголовка</a:t>
            </a:r>
          </a:p>
        </p:txBody>
      </p:sp>
      <p:sp>
        <p:nvSpPr>
          <p:cNvPr id="708620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962400"/>
            <a:ext cx="6858000" cy="1600200"/>
          </a:xfrm>
        </p:spPr>
        <p:txBody>
          <a:bodyPr anchor="ctr"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ru-RU" noProof="0" smtClean="0"/>
              <a:t>Образец подзаголовка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half" idx="10"/>
          </p:nvPr>
        </p:nvSpPr>
        <p:spPr>
          <a:xfrm>
            <a:off x="912813" y="6251575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354388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14130D-B337-47E9-A58F-C7B0EA6B2D67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1080960"/>
      </p:ext>
    </p:extLst>
  </p:cSld>
  <p:clrMapOvr>
    <a:masterClrMapping/>
  </p:clrMapOvr>
  <p:transition>
    <p:zoom/>
  </p:transition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F843B4-F69E-4DAD-B747-BD9B9EEB7B0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1394504"/>
      </p:ext>
    </p:extLst>
  </p:cSld>
  <p:clrMapOvr>
    <a:masterClrMapping/>
  </p:clrMapOvr>
  <p:transition>
    <p:zoom/>
  </p:transition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4B5132-DFD8-4203-BCF1-F0CF452F1BD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8427625"/>
      </p:ext>
    </p:extLst>
  </p:cSld>
  <p:clrMapOvr>
    <a:masterClrMapping/>
  </p:clrMapOvr>
  <p:transition>
    <p:zoom/>
  </p:transition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914400" y="1600200"/>
            <a:ext cx="38100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876800" y="1600200"/>
            <a:ext cx="38100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1B0B75-AC27-473C-BF85-620DB2DED047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2647678"/>
      </p:ext>
    </p:extLst>
  </p:cSld>
  <p:clrMapOvr>
    <a:masterClrMapping/>
  </p:clrMapOvr>
  <p:transition>
    <p:zoom/>
  </p:transition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5D3BEB-5A99-4B41-9D17-7964314DEF0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7519959"/>
      </p:ext>
    </p:extLst>
  </p:cSld>
  <p:clrMapOvr>
    <a:masterClrMapping/>
  </p:clrMapOvr>
  <p:transition>
    <p:zoom/>
  </p:transition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A19318-96D9-4426-9A9C-BC94958C3C1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3788316"/>
      </p:ext>
    </p:extLst>
  </p:cSld>
  <p:clrMapOvr>
    <a:masterClrMapping/>
  </p:clrMapOvr>
  <p:transition>
    <p:zoom/>
  </p:transition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CE7DA8-1E10-418B-8463-D0190BA191CC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3622237"/>
      </p:ext>
    </p:extLst>
  </p:cSld>
  <p:clrMapOvr>
    <a:masterClrMapping/>
  </p:clrMapOvr>
  <p:transition>
    <p:zoom/>
  </p:transition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5314E4-065E-42C6-AA6B-569BEAA0692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4327247"/>
      </p:ext>
    </p:extLst>
  </p:cSld>
  <p:clrMapOvr>
    <a:masterClrMapping/>
  </p:clrMapOvr>
  <p:transition>
    <p:zoom/>
  </p:transition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CD8C1C-0C1C-4E92-A17B-344196D0920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9628364"/>
      </p:ext>
    </p:extLst>
  </p:cSld>
  <p:clrMapOvr>
    <a:masterClrMapping/>
  </p:clrMapOvr>
  <p:transition>
    <p:zoom/>
  </p:transition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6B7909-4697-4160-A34F-2571B960446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4581228"/>
      </p:ext>
    </p:extLst>
  </p:cSld>
  <p:clrMapOvr>
    <a:masterClrMapping/>
  </p:clrMapOvr>
  <p:transition>
    <p:zoom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672292-AB78-4DFA-9C36-0C23612DA58E}" type="slidenum">
              <a:rPr lang="en-U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3687407"/>
      </p:ext>
    </p:extLst>
  </p:cSld>
  <p:clrMapOvr>
    <a:masterClrMapping/>
  </p:clrMapOvr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43700" y="277813"/>
            <a:ext cx="1943100" cy="585311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14400" y="277813"/>
            <a:ext cx="5676900" cy="585311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107C32-20AA-40B8-95F1-E60938CF1EDA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6203933"/>
      </p:ext>
    </p:extLst>
  </p:cSld>
  <p:clrMapOvr>
    <a:masterClrMapping/>
  </p:clrMapOvr>
  <p:transition>
    <p:zoom/>
  </p:transition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36525" y="136525"/>
            <a:ext cx="8866188" cy="6581775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ru-RU" altLang="ru-RU" smtClean="0">
              <a:solidFill>
                <a:srgbClr val="000000"/>
              </a:solidFill>
            </a:endParaRP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455613" y="2130425"/>
            <a:ext cx="7313612" cy="14700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2867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455613" y="3886200"/>
            <a:ext cx="7313612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BD4267-7136-4577-B72F-E3847B87928F}" type="slidenum">
              <a:rPr lang="en-U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4957682"/>
      </p:ext>
    </p:extLst>
  </p:cSld>
  <p:clrMapOvr>
    <a:masterClrMapping/>
  </p:clrMapOvr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672292-AB78-4DFA-9C36-0C23612DA58E}" type="slidenum">
              <a:rPr lang="en-U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2693730"/>
      </p:ext>
    </p:extLst>
  </p:cSld>
  <p:clrMapOvr>
    <a:masterClrMapping/>
  </p:clrMapOvr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34DD31-C21B-432E-926A-13D6D3C8B827}" type="slidenum">
              <a:rPr lang="en-U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3379774"/>
      </p:ext>
    </p:extLst>
  </p:cSld>
  <p:clrMapOvr>
    <a:masterClrMapping/>
  </p:clrMapOvr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5613" y="1600200"/>
            <a:ext cx="4037012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5025" y="1600200"/>
            <a:ext cx="403701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347540-82F3-4977-8052-4CDD450A1F19}" type="slidenum">
              <a:rPr lang="en-U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5557899"/>
      </p:ext>
    </p:extLst>
  </p:cSld>
  <p:clrMapOvr>
    <a:masterClrMapping/>
  </p:clrMapOvr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5DFEBC-003A-4F16-9A39-87BA17722BF3}" type="slidenum">
              <a:rPr lang="en-U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140033"/>
      </p:ext>
    </p:extLst>
  </p:cSld>
  <p:clrMapOvr>
    <a:masterClrMapping/>
  </p:clrMapOvr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78516C-09EA-4FE6-B22E-76751533F0FD}" type="slidenum">
              <a:rPr lang="en-U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5727402"/>
      </p:ext>
    </p:extLst>
  </p:cSld>
  <p:clrMapOvr>
    <a:masterClrMapping/>
  </p:clrMapOvr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27B1B0-514F-4835-B001-86160230EDED}" type="slidenum">
              <a:rPr lang="en-U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3197704"/>
      </p:ext>
    </p:extLst>
  </p:cSld>
  <p:clrMapOvr>
    <a:masterClrMapping/>
  </p:clrMapOvr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B62078-0358-40E2-BDA5-D90087C7A2CA}" type="slidenum">
              <a:rPr lang="en-U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351971"/>
      </p:ext>
    </p:extLst>
  </p:cSld>
  <p:clrMapOvr>
    <a:masterClrMapping/>
  </p:clrMapOvr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CDE8E8-26E8-4CBA-B7FF-6F0F511874F8}" type="slidenum">
              <a:rPr lang="en-U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469246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34DD31-C21B-432E-926A-13D6D3C8B827}" type="slidenum">
              <a:rPr lang="en-U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2642129"/>
      </p:ext>
    </p:extLst>
  </p:cSld>
  <p:clrMapOvr>
    <a:masterClrMapping/>
  </p:clrMapOvr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6682C0-EA87-4422-A22F-AC25E7DDD4F0}" type="slidenum">
              <a:rPr lang="en-U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3230441"/>
      </p:ext>
    </p:extLst>
  </p:cSld>
  <p:clrMapOvr>
    <a:masterClrMapping/>
  </p:clrMapOvr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6225" y="274638"/>
            <a:ext cx="2055813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5613" y="274638"/>
            <a:ext cx="6018212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7CCE3D-460C-4F98-8F62-18C09D0D1AEC}" type="slidenum">
              <a:rPr lang="en-U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6323130"/>
      </p:ext>
    </p:extLst>
  </p:cSld>
  <p:clrMapOvr>
    <a:masterClrMapping/>
  </p:clrMapOvr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5613" y="274638"/>
            <a:ext cx="8226425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5613" y="1600200"/>
            <a:ext cx="4037012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5025" y="1600200"/>
            <a:ext cx="4037013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FF46A9-32DA-4554-833D-F42909E2F50C}" type="slidenum">
              <a:rPr lang="en-U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957900"/>
      </p:ext>
    </p:extLst>
  </p:cSld>
  <p:clrMapOvr>
    <a:masterClrMapping/>
  </p:clrMapOvr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5613" y="274638"/>
            <a:ext cx="8226425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5613" y="1600200"/>
            <a:ext cx="4037012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5025" y="1600200"/>
            <a:ext cx="4037013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A94C1E-FD60-4D5F-B2EA-D73C7B398712}" type="slidenum">
              <a:rPr lang="en-U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2267040"/>
      </p:ext>
    </p:extLst>
  </p:cSld>
  <p:clrMapOvr>
    <a:masterClrMapping/>
  </p:clrMapOvr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Заголовок и объект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0938" y="214313"/>
            <a:ext cx="7793037" cy="146208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182688" y="2017713"/>
            <a:ext cx="77724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82688" y="4151313"/>
            <a:ext cx="77724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11620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6576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0421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6BD63-7FBB-409F-B16F-5BCDE0FEC6FF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3815017"/>
      </p:ext>
    </p:extLst>
  </p:cSld>
  <p:clrMapOvr>
    <a:masterClrMapping/>
  </p:clrMapOvr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0938" y="214313"/>
            <a:ext cx="7793037" cy="146208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5145088" y="2017713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5145088" y="4151313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11620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6576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70421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C92355-A266-4B7A-81B4-DDFD1347FBF1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6075297"/>
      </p:ext>
    </p:extLst>
  </p:cSld>
  <p:clrMapOvr>
    <a:masterClrMapping/>
  </p:clrMapOvr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>
  <p:cSld name="Заголовок, два объект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0938" y="214313"/>
            <a:ext cx="7793037" cy="146208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1182688" y="2017713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1182688" y="4151313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5145088" y="2017713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11620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6576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70421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F8A781-42FD-452A-AE71-3180A56C7C63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4022192"/>
      </p:ext>
    </p:extLst>
  </p:cSld>
  <p:clrMapOvr>
    <a:masterClrMapping/>
  </p:clrMapOvr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Заголовок, клип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0938" y="214313"/>
            <a:ext cx="7793037" cy="146208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Место для изображения из Интернета 2"/>
          <p:cNvSpPr>
            <a:spLocks noGrp="1"/>
          </p:cNvSpPr>
          <p:nvPr>
            <p:ph type="clipArt"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11620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6576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0421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D0E27C-C056-4AF3-A6F1-1AD2076CB9AD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6982903"/>
      </p:ext>
    </p:extLst>
  </p:cSld>
  <p:clrMapOvr>
    <a:masterClrMapping/>
  </p:clrMapOvr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>
  <p:cSld name="Заголовок и два объекта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0938" y="214313"/>
            <a:ext cx="7793037" cy="146208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1182688" y="2017713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5145088" y="2017713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1182688" y="4151313"/>
            <a:ext cx="77724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11620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6576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70421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8BC1C9-6FCE-4CB8-B0E5-A8C30AC249E1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1042722"/>
      </p:ext>
    </p:extLst>
  </p:cSld>
  <p:clrMapOvr>
    <a:masterClrMapping/>
  </p:clrMapOvr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0938" y="214313"/>
            <a:ext cx="7793037" cy="146208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1182688" y="2017713"/>
            <a:ext cx="7772400" cy="4114800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11620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6576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0421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280A22-8D36-4226-9A67-8F9C885EDB6B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604083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5613" y="1600200"/>
            <a:ext cx="4037012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5025" y="1600200"/>
            <a:ext cx="403701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347540-82F3-4977-8052-4CDD450A1F19}" type="slidenum">
              <a:rPr lang="en-U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701940"/>
      </p:ext>
    </p:extLst>
  </p:cSld>
  <p:clrMapOvr>
    <a:masterClrMapping/>
  </p:clrMapOvr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905000"/>
            <a:ext cx="4038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905000"/>
            <a:ext cx="4038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57200" y="4038600"/>
            <a:ext cx="4038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8200" y="4038600"/>
            <a:ext cx="4038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8E07D8-BD00-4848-BF52-B1F8FA166F63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2149043"/>
      </p:ext>
    </p:extLst>
  </p:cSld>
  <p:clrMapOvr>
    <a:masterClrMapping/>
  </p:clrMapOvr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701925" y="2130425"/>
            <a:ext cx="4800600" cy="1470025"/>
          </a:xfrm>
        </p:spPr>
        <p:txBody>
          <a:bodyPr/>
          <a:lstStyle>
            <a:lvl1pPr>
              <a:buClr>
                <a:srgbClr val="FFFFFF"/>
              </a:buClr>
              <a:defRPr/>
            </a:lvl1pPr>
          </a:lstStyle>
          <a:p>
            <a:pPr lvl="0"/>
            <a:r>
              <a:rPr lang="en-US" noProof="0" smtClean="0"/>
              <a:t>Образец заголовка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701925" y="3886200"/>
            <a:ext cx="4114800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pPr lvl="0"/>
            <a:r>
              <a:rPr lang="en-US" noProof="0" smtClean="0"/>
              <a:t>Образец подзаголовка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86C0B0-796E-43CD-98CE-C4F310D2F5BC}" type="slidenum">
              <a:rPr lang="en-U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7198375"/>
      </p:ext>
    </p:extLst>
  </p:cSld>
  <p:clrMapOvr>
    <a:masterClrMapping/>
  </p:clrMapOvr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BB1958-D779-4B57-9F74-E657710EC6C0}" type="slidenum">
              <a:rPr lang="en-U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3924212"/>
      </p:ext>
    </p:extLst>
  </p:cSld>
  <p:clrMapOvr>
    <a:masterClrMapping/>
  </p:clrMapOvr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8F923E-F811-4A19-805C-513FFB61E5D4}" type="slidenum">
              <a:rPr lang="en-U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3111653"/>
      </p:ext>
    </p:extLst>
  </p:cSld>
  <p:clrMapOvr>
    <a:masterClrMapping/>
  </p:clrMapOvr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693988" y="1600200"/>
            <a:ext cx="30861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932488" y="1600200"/>
            <a:ext cx="308768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1A82B0-D20A-4E00-9A4E-187207661FC4}" type="slidenum">
              <a:rPr lang="en-U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9784756"/>
      </p:ext>
    </p:extLst>
  </p:cSld>
  <p:clrMapOvr>
    <a:masterClrMapping/>
  </p:clrMapOvr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41B3BD-CB01-4D96-AA5F-4CE712064B91}" type="slidenum">
              <a:rPr lang="en-U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7454374"/>
      </p:ext>
    </p:extLst>
  </p:cSld>
  <p:clrMapOvr>
    <a:masterClrMapping/>
  </p:clrMapOvr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28EADB-78A0-4387-B3E1-3B47FC9E18B8}" type="slidenum">
              <a:rPr lang="en-U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5451136"/>
      </p:ext>
    </p:extLst>
  </p:cSld>
  <p:clrMapOvr>
    <a:masterClrMapping/>
  </p:clrMapOvr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9B50DD-FDFE-49D3-857C-85A3FF59CA56}" type="slidenum">
              <a:rPr lang="en-U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9426433"/>
      </p:ext>
    </p:extLst>
  </p:cSld>
  <p:clrMapOvr>
    <a:masterClrMapping/>
  </p:clrMapOvr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9F569B-BC48-49C2-9778-91164AB8D5E9}" type="slidenum">
              <a:rPr lang="en-U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4930901"/>
      </p:ext>
    </p:extLst>
  </p:cSld>
  <p:clrMapOvr>
    <a:masterClrMapping/>
  </p:clrMapOvr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850B78-6EE8-448E-B70F-8D4B7D404DD3}" type="slidenum">
              <a:rPr lang="en-U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893640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5DFEBC-003A-4F16-9A39-87BA17722BF3}" type="slidenum">
              <a:rPr lang="en-U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9590854"/>
      </p:ext>
    </p:extLst>
  </p:cSld>
  <p:clrMapOvr>
    <a:masterClrMapping/>
  </p:clrMapOvr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912356-1C9B-478F-9500-7CB07D5CEDA4}" type="slidenum">
              <a:rPr lang="en-U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8968146"/>
      </p:ext>
    </p:extLst>
  </p:cSld>
  <p:clrMapOvr>
    <a:masterClrMapping/>
  </p:clrMapOvr>
</p:sldLayout>
</file>

<file path=ppt/slideLayouts/slideLayout4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439025" y="274638"/>
            <a:ext cx="158115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2693988" y="274638"/>
            <a:ext cx="4592637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88B3CA-F7B3-408B-8A0F-C4170B6BD6E2}" type="slidenum">
              <a:rPr lang="en-U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5579610"/>
      </p:ext>
    </p:extLst>
  </p:cSld>
  <p:clrMapOvr>
    <a:masterClrMapping/>
  </p:clrMapOvr>
</p:sldLayout>
</file>

<file path=ppt/slideLayouts/slideLayout44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03513" y="274638"/>
            <a:ext cx="6316662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693988" y="1600200"/>
            <a:ext cx="30861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932488" y="1600200"/>
            <a:ext cx="3087687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CD09D4-C8D8-42E9-9AC6-A22D139B1C53}" type="slidenum">
              <a:rPr lang="en-U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9206194"/>
      </p:ext>
    </p:extLst>
  </p:cSld>
  <p:clrMapOvr>
    <a:masterClrMapping/>
  </p:clrMapOvr>
</p:sldLayout>
</file>

<file path=ppt/slideLayouts/slideLayout4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164581-57DC-42CE-8CC1-3AC4FBAE930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689BF4-A923-4474-A1BC-A6BF2A91ED8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026584"/>
      </p:ext>
    </p:extLst>
  </p:cSld>
  <p:clrMapOvr>
    <a:masterClrMapping/>
  </p:clrMapOvr>
</p:sldLayout>
</file>

<file path=ppt/slideLayouts/slideLayout4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11F472-3801-4CE6-B368-DDCDF49BA93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232885-50FB-4D57-AD80-BC88590A55E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7227982"/>
      </p:ext>
    </p:extLst>
  </p:cSld>
  <p:clrMapOvr>
    <a:masterClrMapping/>
  </p:clrMapOvr>
</p:sldLayout>
</file>

<file path=ppt/slideLayouts/slideLayout4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2F045C-B7BB-470E-9F23-7C9B67C0AD3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2840BF-7563-47BD-AEFF-34F6EA44AA2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7836798"/>
      </p:ext>
    </p:extLst>
  </p:cSld>
  <p:clrMapOvr>
    <a:masterClrMapping/>
  </p:clrMapOvr>
</p:sldLayout>
</file>

<file path=ppt/slideLayouts/slideLayout4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B04A60-8A53-41BD-9154-441AA812399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12021F-E9E5-49E0-BE1D-1FF5511E747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4080819"/>
      </p:ext>
    </p:extLst>
  </p:cSld>
  <p:clrMapOvr>
    <a:masterClrMapping/>
  </p:clrMapOvr>
</p:sldLayout>
</file>

<file path=ppt/slideLayouts/slideLayout4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5CEA98-EF2A-4CAC-8085-72A39321AA5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8EA4C0-7611-43BB-9820-B55FBC78450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5469914"/>
      </p:ext>
    </p:extLst>
  </p:cSld>
  <p:clrMapOvr>
    <a:masterClrMapping/>
  </p:clrMapOvr>
</p:sldLayout>
</file>

<file path=ppt/slideLayouts/slideLayout4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A05D14-C9BF-4FD6-8985-4EB45B65113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219846-6FFD-467D-B546-47804BE25D0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5834275"/>
      </p:ext>
    </p:extLst>
  </p:cSld>
  <p:clrMapOvr>
    <a:masterClrMapping/>
  </p:clrMapOvr>
</p:sldLayout>
</file>

<file path=ppt/slideLayouts/slideLayout4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5B689D-8887-44E1-A183-B0525526DB6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0133EA-D953-4B2E-A2D8-C8EC9FC443C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70492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78516C-09EA-4FE6-B22E-76751533F0FD}" type="slidenum">
              <a:rPr lang="en-U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0750219"/>
      </p:ext>
    </p:extLst>
  </p:cSld>
  <p:clrMapOvr>
    <a:masterClrMapping/>
  </p:clrMapOvr>
</p:sldLayout>
</file>

<file path=ppt/slideLayouts/slideLayout4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C39B6C-4BF8-4320-BF90-686644CB04F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112E7E-E15C-4613-A5D6-543894AE6526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9461674"/>
      </p:ext>
    </p:extLst>
  </p:cSld>
  <p:clrMapOvr>
    <a:masterClrMapping/>
  </p:clrMapOvr>
</p:sldLayout>
</file>

<file path=ppt/slideLayouts/slideLayout4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34FC33-A94E-4207-B946-8B4B9E1BC49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961095-4996-49C8-A399-54B895D9340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5780957"/>
      </p:ext>
    </p:extLst>
  </p:cSld>
  <p:clrMapOvr>
    <a:masterClrMapping/>
  </p:clrMapOvr>
</p:sldLayout>
</file>

<file path=ppt/slideLayouts/slideLayout4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D3EA65-0C99-4829-A670-5C2020A52EB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D93862-B05C-4C89-84D9-7C3121604F8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587245"/>
      </p:ext>
    </p:extLst>
  </p:cSld>
  <p:clrMapOvr>
    <a:masterClrMapping/>
  </p:clrMapOvr>
</p:sldLayout>
</file>

<file path=ppt/slideLayouts/slideLayout4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67DDC8-8603-4A30-B83A-C965CFD19DC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DB1786-D727-47AA-84C7-FB7E70D4CDD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2504278"/>
      </p:ext>
    </p:extLst>
  </p:cSld>
  <p:clrMapOvr>
    <a:masterClrMapping/>
  </p:clrMapOvr>
</p:sldLayout>
</file>

<file path=ppt/slideLayouts/slideLayout4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164581-57DC-42CE-8CC1-3AC4FBAE930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689BF4-A923-4474-A1BC-A6BF2A91ED8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1656331"/>
      </p:ext>
    </p:extLst>
  </p:cSld>
  <p:clrMapOvr>
    <a:masterClrMapping/>
  </p:clrMapOvr>
</p:sldLayout>
</file>

<file path=ppt/slideLayouts/slideLayout4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11F472-3801-4CE6-B368-DDCDF49BA93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232885-50FB-4D57-AD80-BC88590A55E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3085189"/>
      </p:ext>
    </p:extLst>
  </p:cSld>
  <p:clrMapOvr>
    <a:masterClrMapping/>
  </p:clrMapOvr>
</p:sldLayout>
</file>

<file path=ppt/slideLayouts/slideLayout4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2F045C-B7BB-470E-9F23-7C9B67C0AD3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2840BF-7563-47BD-AEFF-34F6EA44AA2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3868030"/>
      </p:ext>
    </p:extLst>
  </p:cSld>
  <p:clrMapOvr>
    <a:masterClrMapping/>
  </p:clrMapOvr>
</p:sldLayout>
</file>

<file path=ppt/slideLayouts/slideLayout4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B04A60-8A53-41BD-9154-441AA812399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12021F-E9E5-49E0-BE1D-1FF5511E747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6497084"/>
      </p:ext>
    </p:extLst>
  </p:cSld>
  <p:clrMapOvr>
    <a:masterClrMapping/>
  </p:clrMapOvr>
</p:sldLayout>
</file>

<file path=ppt/slideLayouts/slideLayout4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5CEA98-EF2A-4CAC-8085-72A39321AA5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8EA4C0-7611-43BB-9820-B55FBC78450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568237"/>
      </p:ext>
    </p:extLst>
  </p:cSld>
  <p:clrMapOvr>
    <a:masterClrMapping/>
  </p:clrMapOvr>
</p:sldLayout>
</file>

<file path=ppt/slideLayouts/slideLayout4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A05D14-C9BF-4FD6-8985-4EB45B65113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219846-6FFD-467D-B546-47804BE25D0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588472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27B1B0-514F-4835-B001-86160230EDED}" type="slidenum">
              <a:rPr lang="en-U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376140"/>
      </p:ext>
    </p:extLst>
  </p:cSld>
  <p:clrMapOvr>
    <a:masterClrMapping/>
  </p:clrMapOvr>
</p:sldLayout>
</file>

<file path=ppt/slideLayouts/slideLayout4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5B689D-8887-44E1-A183-B0525526DB6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0133EA-D953-4B2E-A2D8-C8EC9FC443C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4624021"/>
      </p:ext>
    </p:extLst>
  </p:cSld>
  <p:clrMapOvr>
    <a:masterClrMapping/>
  </p:clrMapOvr>
</p:sldLayout>
</file>

<file path=ppt/slideLayouts/slideLayout4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C39B6C-4BF8-4320-BF90-686644CB04F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112E7E-E15C-4613-A5D6-543894AE6526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7952825"/>
      </p:ext>
    </p:extLst>
  </p:cSld>
  <p:clrMapOvr>
    <a:masterClrMapping/>
  </p:clrMapOvr>
</p:sldLayout>
</file>

<file path=ppt/slideLayouts/slideLayout4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34FC33-A94E-4207-B946-8B4B9E1BC49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961095-4996-49C8-A399-54B895D9340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4035513"/>
      </p:ext>
    </p:extLst>
  </p:cSld>
  <p:clrMapOvr>
    <a:masterClrMapping/>
  </p:clrMapOvr>
</p:sldLayout>
</file>

<file path=ppt/slideLayouts/slideLayout4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D3EA65-0C99-4829-A670-5C2020A52EB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D93862-B05C-4C89-84D9-7C3121604F8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5916409"/>
      </p:ext>
    </p:extLst>
  </p:cSld>
  <p:clrMapOvr>
    <a:masterClrMapping/>
  </p:clrMapOvr>
</p:sldLayout>
</file>

<file path=ppt/slideLayouts/slideLayout4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67DDC8-8603-4A30-B83A-C965CFD19DC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DB1786-D727-47AA-84C7-FB7E70D4CDD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9444099"/>
      </p:ext>
    </p:extLst>
  </p:cSld>
  <p:clrMapOvr>
    <a:masterClrMapping/>
  </p:clrMapOvr>
</p:sldLayout>
</file>

<file path=ppt/slideLayouts/slideLayout4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164581-57DC-42CE-8CC1-3AC4FBAE930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689BF4-A923-4474-A1BC-A6BF2A91ED8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1828653"/>
      </p:ext>
    </p:extLst>
  </p:cSld>
  <p:clrMapOvr>
    <a:masterClrMapping/>
  </p:clrMapOvr>
</p:sldLayout>
</file>

<file path=ppt/slideLayouts/slideLayout4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11F472-3801-4CE6-B368-DDCDF49BA93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232885-50FB-4D57-AD80-BC88590A55E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3650981"/>
      </p:ext>
    </p:extLst>
  </p:cSld>
  <p:clrMapOvr>
    <a:masterClrMapping/>
  </p:clrMapOvr>
</p:sldLayout>
</file>

<file path=ppt/slideLayouts/slideLayout4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2F045C-B7BB-470E-9F23-7C9B67C0AD3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2840BF-7563-47BD-AEFF-34F6EA44AA2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0673320"/>
      </p:ext>
    </p:extLst>
  </p:cSld>
  <p:clrMapOvr>
    <a:masterClrMapping/>
  </p:clrMapOvr>
</p:sldLayout>
</file>

<file path=ppt/slideLayouts/slideLayout4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B04A60-8A53-41BD-9154-441AA812399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12021F-E9E5-49E0-BE1D-1FF5511E747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2058473"/>
      </p:ext>
    </p:extLst>
  </p:cSld>
  <p:clrMapOvr>
    <a:masterClrMapping/>
  </p:clrMapOvr>
</p:sldLayout>
</file>

<file path=ppt/slideLayouts/slideLayout4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5CEA98-EF2A-4CAC-8085-72A39321AA5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8EA4C0-7611-43BB-9820-B55FBC78450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359448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B62078-0358-40E2-BDA5-D90087C7A2CA}" type="slidenum">
              <a:rPr lang="en-U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0402244"/>
      </p:ext>
    </p:extLst>
  </p:cSld>
  <p:clrMapOvr>
    <a:masterClrMapping/>
  </p:clrMapOvr>
</p:sldLayout>
</file>

<file path=ppt/slideLayouts/slideLayout4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A05D14-C9BF-4FD6-8985-4EB45B65113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219846-6FFD-467D-B546-47804BE25D0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1966"/>
      </p:ext>
    </p:extLst>
  </p:cSld>
  <p:clrMapOvr>
    <a:masterClrMapping/>
  </p:clrMapOvr>
</p:sldLayout>
</file>

<file path=ppt/slideLayouts/slideLayout4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5B689D-8887-44E1-A183-B0525526DB6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0133EA-D953-4B2E-A2D8-C8EC9FC443C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842114"/>
      </p:ext>
    </p:extLst>
  </p:cSld>
  <p:clrMapOvr>
    <a:masterClrMapping/>
  </p:clrMapOvr>
</p:sldLayout>
</file>

<file path=ppt/slideLayouts/slideLayout4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C39B6C-4BF8-4320-BF90-686644CB04F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112E7E-E15C-4613-A5D6-543894AE6526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7391744"/>
      </p:ext>
    </p:extLst>
  </p:cSld>
  <p:clrMapOvr>
    <a:masterClrMapping/>
  </p:clrMapOvr>
</p:sldLayout>
</file>

<file path=ppt/slideLayouts/slideLayout4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34FC33-A94E-4207-B946-8B4B9E1BC49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961095-4996-49C8-A399-54B895D9340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409498"/>
      </p:ext>
    </p:extLst>
  </p:cSld>
  <p:clrMapOvr>
    <a:masterClrMapping/>
  </p:clrMapOvr>
</p:sldLayout>
</file>

<file path=ppt/slideLayouts/slideLayout4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D3EA65-0C99-4829-A670-5C2020A52EB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D93862-B05C-4C89-84D9-7C3121604F8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4729190"/>
      </p:ext>
    </p:extLst>
  </p:cSld>
  <p:clrMapOvr>
    <a:masterClrMapping/>
  </p:clrMapOvr>
</p:sldLayout>
</file>

<file path=ppt/slideLayouts/slideLayout4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67DDC8-8603-4A30-B83A-C965CFD19DC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DB1786-D727-47AA-84C7-FB7E70D4CDD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6149045"/>
      </p:ext>
    </p:extLst>
  </p:cSld>
  <p:clrMapOvr>
    <a:masterClrMapping/>
  </p:clrMapOvr>
</p:sldLayout>
</file>

<file path=ppt/slideLayouts/slideLayout4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164581-57DC-42CE-8CC1-3AC4FBAE930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689BF4-A923-4474-A1BC-A6BF2A91ED8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8762372"/>
      </p:ext>
    </p:extLst>
  </p:cSld>
  <p:clrMapOvr>
    <a:masterClrMapping/>
  </p:clrMapOvr>
</p:sldLayout>
</file>

<file path=ppt/slideLayouts/slideLayout4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11F472-3801-4CE6-B368-DDCDF49BA93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232885-50FB-4D57-AD80-BC88590A55E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0850636"/>
      </p:ext>
    </p:extLst>
  </p:cSld>
  <p:clrMapOvr>
    <a:masterClrMapping/>
  </p:clrMapOvr>
</p:sldLayout>
</file>

<file path=ppt/slideLayouts/slideLayout4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2F045C-B7BB-470E-9F23-7C9B67C0AD3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2840BF-7563-47BD-AEFF-34F6EA44AA2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5437601"/>
      </p:ext>
    </p:extLst>
  </p:cSld>
  <p:clrMapOvr>
    <a:masterClrMapping/>
  </p:clrMapOvr>
</p:sldLayout>
</file>

<file path=ppt/slideLayouts/slideLayout4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B04A60-8A53-41BD-9154-441AA812399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12021F-E9E5-49E0-BE1D-1FF5511E747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654264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CDE8E8-26E8-4CBA-B7FF-6F0F511874F8}" type="slidenum">
              <a:rPr lang="en-U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8486647"/>
      </p:ext>
    </p:extLst>
  </p:cSld>
  <p:clrMapOvr>
    <a:masterClrMapping/>
  </p:clrMapOvr>
</p:sldLayout>
</file>

<file path=ppt/slideLayouts/slideLayout4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5CEA98-EF2A-4CAC-8085-72A39321AA5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8EA4C0-7611-43BB-9820-B55FBC78450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6809944"/>
      </p:ext>
    </p:extLst>
  </p:cSld>
  <p:clrMapOvr>
    <a:masterClrMapping/>
  </p:clrMapOvr>
</p:sldLayout>
</file>

<file path=ppt/slideLayouts/slideLayout4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A05D14-C9BF-4FD6-8985-4EB45B65113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219846-6FFD-467D-B546-47804BE25D0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7956711"/>
      </p:ext>
    </p:extLst>
  </p:cSld>
  <p:clrMapOvr>
    <a:masterClrMapping/>
  </p:clrMapOvr>
</p:sldLayout>
</file>

<file path=ppt/slideLayouts/slideLayout4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5B689D-8887-44E1-A183-B0525526DB6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0133EA-D953-4B2E-A2D8-C8EC9FC443C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186020"/>
      </p:ext>
    </p:extLst>
  </p:cSld>
  <p:clrMapOvr>
    <a:masterClrMapping/>
  </p:clrMapOvr>
</p:sldLayout>
</file>

<file path=ppt/slideLayouts/slideLayout4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C39B6C-4BF8-4320-BF90-686644CB04F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112E7E-E15C-4613-A5D6-543894AE6526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1548852"/>
      </p:ext>
    </p:extLst>
  </p:cSld>
  <p:clrMapOvr>
    <a:masterClrMapping/>
  </p:clrMapOvr>
</p:sldLayout>
</file>

<file path=ppt/slideLayouts/slideLayout4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34FC33-A94E-4207-B946-8B4B9E1BC49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961095-4996-49C8-A399-54B895D9340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8462976"/>
      </p:ext>
    </p:extLst>
  </p:cSld>
  <p:clrMapOvr>
    <a:masterClrMapping/>
  </p:clrMapOvr>
</p:sldLayout>
</file>

<file path=ppt/slideLayouts/slideLayout4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D3EA65-0C99-4829-A670-5C2020A52EB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D93862-B05C-4C89-84D9-7C3121604F8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3179800"/>
      </p:ext>
    </p:extLst>
  </p:cSld>
  <p:clrMapOvr>
    <a:masterClrMapping/>
  </p:clrMapOvr>
</p:sldLayout>
</file>

<file path=ppt/slideLayouts/slideLayout4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67DDC8-8603-4A30-B83A-C965CFD19DC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DB1786-D727-47AA-84C7-FB7E70D4CDD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4127809"/>
      </p:ext>
    </p:extLst>
  </p:cSld>
  <p:clrMapOvr>
    <a:masterClrMapping/>
  </p:clrMapOvr>
</p:sldLayout>
</file>

<file path=ppt/slideLayouts/slideLayout4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164581-57DC-42CE-8CC1-3AC4FBAE930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689BF4-A923-4474-A1BC-A6BF2A91ED8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2513094"/>
      </p:ext>
    </p:extLst>
  </p:cSld>
  <p:clrMapOvr>
    <a:masterClrMapping/>
  </p:clrMapOvr>
</p:sldLayout>
</file>

<file path=ppt/slideLayouts/slideLayout4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11F472-3801-4CE6-B368-DDCDF49BA93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232885-50FB-4D57-AD80-BC88590A55E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3815852"/>
      </p:ext>
    </p:extLst>
  </p:cSld>
  <p:clrMapOvr>
    <a:masterClrMapping/>
  </p:clrMapOvr>
</p:sldLayout>
</file>

<file path=ppt/slideLayouts/slideLayout4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2F045C-B7BB-470E-9F23-7C9B67C0AD3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2840BF-7563-47BD-AEFF-34F6EA44AA2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602464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6682C0-EA87-4422-A22F-AC25E7DDD4F0}" type="slidenum">
              <a:rPr lang="en-U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2410491"/>
      </p:ext>
    </p:extLst>
  </p:cSld>
  <p:clrMapOvr>
    <a:masterClrMapping/>
  </p:clrMapOvr>
</p:sldLayout>
</file>

<file path=ppt/slideLayouts/slideLayout4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B04A60-8A53-41BD-9154-441AA812399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12021F-E9E5-49E0-BE1D-1FF5511E747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7213404"/>
      </p:ext>
    </p:extLst>
  </p:cSld>
  <p:clrMapOvr>
    <a:masterClrMapping/>
  </p:clrMapOvr>
</p:sldLayout>
</file>

<file path=ppt/slideLayouts/slideLayout4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5CEA98-EF2A-4CAC-8085-72A39321AA5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8EA4C0-7611-43BB-9820-B55FBC78450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2157220"/>
      </p:ext>
    </p:extLst>
  </p:cSld>
  <p:clrMapOvr>
    <a:masterClrMapping/>
  </p:clrMapOvr>
</p:sldLayout>
</file>

<file path=ppt/slideLayouts/slideLayout4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A05D14-C9BF-4FD6-8985-4EB45B65113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219846-6FFD-467D-B546-47804BE25D0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3409191"/>
      </p:ext>
    </p:extLst>
  </p:cSld>
  <p:clrMapOvr>
    <a:masterClrMapping/>
  </p:clrMapOvr>
</p:sldLayout>
</file>

<file path=ppt/slideLayouts/slideLayout4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5B689D-8887-44E1-A183-B0525526DB6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0133EA-D953-4B2E-A2D8-C8EC9FC443C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7868877"/>
      </p:ext>
    </p:extLst>
  </p:cSld>
  <p:clrMapOvr>
    <a:masterClrMapping/>
  </p:clrMapOvr>
</p:sldLayout>
</file>

<file path=ppt/slideLayouts/slideLayout4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C39B6C-4BF8-4320-BF90-686644CB04F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112E7E-E15C-4613-A5D6-543894AE6526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1544983"/>
      </p:ext>
    </p:extLst>
  </p:cSld>
  <p:clrMapOvr>
    <a:masterClrMapping/>
  </p:clrMapOvr>
</p:sldLayout>
</file>

<file path=ppt/slideLayouts/slideLayout4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34FC33-A94E-4207-B946-8B4B9E1BC49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961095-4996-49C8-A399-54B895D9340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637517"/>
      </p:ext>
    </p:extLst>
  </p:cSld>
  <p:clrMapOvr>
    <a:masterClrMapping/>
  </p:clrMapOvr>
</p:sldLayout>
</file>

<file path=ppt/slideLayouts/slideLayout4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D3EA65-0C99-4829-A670-5C2020A52EB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D93862-B05C-4C89-84D9-7C3121604F8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9052026"/>
      </p:ext>
    </p:extLst>
  </p:cSld>
  <p:clrMapOvr>
    <a:masterClrMapping/>
  </p:clrMapOvr>
</p:sldLayout>
</file>

<file path=ppt/slideLayouts/slideLayout4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67DDC8-8603-4A30-B83A-C965CFD19DC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DB1786-D727-47AA-84C7-FB7E70D4CDD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2711733"/>
      </p:ext>
    </p:extLst>
  </p:cSld>
  <p:clrMapOvr>
    <a:masterClrMapping/>
  </p:clrMapOvr>
</p:sldLayout>
</file>

<file path=ppt/slideLayouts/slideLayout4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164581-57DC-42CE-8CC1-3AC4FBAE930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689BF4-A923-4474-A1BC-A6BF2A91ED8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9316093"/>
      </p:ext>
    </p:extLst>
  </p:cSld>
  <p:clrMapOvr>
    <a:masterClrMapping/>
  </p:clrMapOvr>
</p:sldLayout>
</file>

<file path=ppt/slideLayouts/slideLayout4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11F472-3801-4CE6-B368-DDCDF49BA93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232885-50FB-4D57-AD80-BC88590A55E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00337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27.10.2016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6225" y="274638"/>
            <a:ext cx="2055813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5613" y="274638"/>
            <a:ext cx="6018212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7CCE3D-460C-4F98-8F62-18C09D0D1AEC}" type="slidenum">
              <a:rPr lang="en-U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4623149"/>
      </p:ext>
    </p:extLst>
  </p:cSld>
  <p:clrMapOvr>
    <a:masterClrMapping/>
  </p:clrMapOvr>
</p:sldLayout>
</file>

<file path=ppt/slideLayouts/slideLayout5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2F045C-B7BB-470E-9F23-7C9B67C0AD3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2840BF-7563-47BD-AEFF-34F6EA44AA2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2550959"/>
      </p:ext>
    </p:extLst>
  </p:cSld>
  <p:clrMapOvr>
    <a:masterClrMapping/>
  </p:clrMapOvr>
</p:sldLayout>
</file>

<file path=ppt/slideLayouts/slideLayout5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B04A60-8A53-41BD-9154-441AA812399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12021F-E9E5-49E0-BE1D-1FF5511E747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82052"/>
      </p:ext>
    </p:extLst>
  </p:cSld>
  <p:clrMapOvr>
    <a:masterClrMapping/>
  </p:clrMapOvr>
</p:sldLayout>
</file>

<file path=ppt/slideLayouts/slideLayout5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5CEA98-EF2A-4CAC-8085-72A39321AA5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8EA4C0-7611-43BB-9820-B55FBC78450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3885841"/>
      </p:ext>
    </p:extLst>
  </p:cSld>
  <p:clrMapOvr>
    <a:masterClrMapping/>
  </p:clrMapOvr>
</p:sldLayout>
</file>

<file path=ppt/slideLayouts/slideLayout5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A05D14-C9BF-4FD6-8985-4EB45B65113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219846-6FFD-467D-B546-47804BE25D0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3039375"/>
      </p:ext>
    </p:extLst>
  </p:cSld>
  <p:clrMapOvr>
    <a:masterClrMapping/>
  </p:clrMapOvr>
</p:sldLayout>
</file>

<file path=ppt/slideLayouts/slideLayout5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5B689D-8887-44E1-A183-B0525526DB6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0133EA-D953-4B2E-A2D8-C8EC9FC443C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8833792"/>
      </p:ext>
    </p:extLst>
  </p:cSld>
  <p:clrMapOvr>
    <a:masterClrMapping/>
  </p:clrMapOvr>
</p:sldLayout>
</file>

<file path=ppt/slideLayouts/slideLayout5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C39B6C-4BF8-4320-BF90-686644CB04F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112E7E-E15C-4613-A5D6-543894AE6526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8164095"/>
      </p:ext>
    </p:extLst>
  </p:cSld>
  <p:clrMapOvr>
    <a:masterClrMapping/>
  </p:clrMapOvr>
</p:sldLayout>
</file>

<file path=ppt/slideLayouts/slideLayout5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34FC33-A94E-4207-B946-8B4B9E1BC49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961095-4996-49C8-A399-54B895D9340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5161613"/>
      </p:ext>
    </p:extLst>
  </p:cSld>
  <p:clrMapOvr>
    <a:masterClrMapping/>
  </p:clrMapOvr>
</p:sldLayout>
</file>

<file path=ppt/slideLayouts/slideLayout5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D3EA65-0C99-4829-A670-5C2020A52EB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D93862-B05C-4C89-84D9-7C3121604F8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4112118"/>
      </p:ext>
    </p:extLst>
  </p:cSld>
  <p:clrMapOvr>
    <a:masterClrMapping/>
  </p:clrMapOvr>
</p:sldLayout>
</file>

<file path=ppt/slideLayouts/slideLayout5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67DDC8-8603-4A30-B83A-C965CFD19DC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DB1786-D727-47AA-84C7-FB7E70D4CDD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7013653"/>
      </p:ext>
    </p:extLst>
  </p:cSld>
  <p:clrMapOvr>
    <a:masterClrMapping/>
  </p:clrMapOvr>
</p:sldLayout>
</file>

<file path=ppt/slideLayouts/slideLayout5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164581-57DC-42CE-8CC1-3AC4FBAE930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689BF4-A923-4474-A1BC-A6BF2A91ED8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220118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5613" y="274638"/>
            <a:ext cx="8226425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5613" y="1600200"/>
            <a:ext cx="4037012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5025" y="1600200"/>
            <a:ext cx="4037013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FF46A9-32DA-4554-833D-F42909E2F50C}" type="slidenum">
              <a:rPr lang="en-U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8762945"/>
      </p:ext>
    </p:extLst>
  </p:cSld>
  <p:clrMapOvr>
    <a:masterClrMapping/>
  </p:clrMapOvr>
</p:sldLayout>
</file>

<file path=ppt/slideLayouts/slideLayout5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11F472-3801-4CE6-B368-DDCDF49BA93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232885-50FB-4D57-AD80-BC88590A55E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616240"/>
      </p:ext>
    </p:extLst>
  </p:cSld>
  <p:clrMapOvr>
    <a:masterClrMapping/>
  </p:clrMapOvr>
</p:sldLayout>
</file>

<file path=ppt/slideLayouts/slideLayout5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2F045C-B7BB-470E-9F23-7C9B67C0AD3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2840BF-7563-47BD-AEFF-34F6EA44AA2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5482282"/>
      </p:ext>
    </p:extLst>
  </p:cSld>
  <p:clrMapOvr>
    <a:masterClrMapping/>
  </p:clrMapOvr>
</p:sldLayout>
</file>

<file path=ppt/slideLayouts/slideLayout5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B04A60-8A53-41BD-9154-441AA812399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12021F-E9E5-49E0-BE1D-1FF5511E747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969484"/>
      </p:ext>
    </p:extLst>
  </p:cSld>
  <p:clrMapOvr>
    <a:masterClrMapping/>
  </p:clrMapOvr>
</p:sldLayout>
</file>

<file path=ppt/slideLayouts/slideLayout5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5CEA98-EF2A-4CAC-8085-72A39321AA5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8EA4C0-7611-43BB-9820-B55FBC78450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8184466"/>
      </p:ext>
    </p:extLst>
  </p:cSld>
  <p:clrMapOvr>
    <a:masterClrMapping/>
  </p:clrMapOvr>
</p:sldLayout>
</file>

<file path=ppt/slideLayouts/slideLayout5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A05D14-C9BF-4FD6-8985-4EB45B65113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219846-6FFD-467D-B546-47804BE25D0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717019"/>
      </p:ext>
    </p:extLst>
  </p:cSld>
  <p:clrMapOvr>
    <a:masterClrMapping/>
  </p:clrMapOvr>
</p:sldLayout>
</file>

<file path=ppt/slideLayouts/slideLayout5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5B689D-8887-44E1-A183-B0525526DB6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0133EA-D953-4B2E-A2D8-C8EC9FC443C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2519885"/>
      </p:ext>
    </p:extLst>
  </p:cSld>
  <p:clrMapOvr>
    <a:masterClrMapping/>
  </p:clrMapOvr>
</p:sldLayout>
</file>

<file path=ppt/slideLayouts/slideLayout5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C39B6C-4BF8-4320-BF90-686644CB04F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112E7E-E15C-4613-A5D6-543894AE6526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9462697"/>
      </p:ext>
    </p:extLst>
  </p:cSld>
  <p:clrMapOvr>
    <a:masterClrMapping/>
  </p:clrMapOvr>
</p:sldLayout>
</file>

<file path=ppt/slideLayouts/slideLayout5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34FC33-A94E-4207-B946-8B4B9E1BC49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961095-4996-49C8-A399-54B895D9340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1279828"/>
      </p:ext>
    </p:extLst>
  </p:cSld>
  <p:clrMapOvr>
    <a:masterClrMapping/>
  </p:clrMapOvr>
</p:sldLayout>
</file>

<file path=ppt/slideLayouts/slideLayout5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D3EA65-0C99-4829-A670-5C2020A52EB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D93862-B05C-4C89-84D9-7C3121604F8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6552964"/>
      </p:ext>
    </p:extLst>
  </p:cSld>
  <p:clrMapOvr>
    <a:masterClrMapping/>
  </p:clrMapOvr>
</p:sldLayout>
</file>

<file path=ppt/slideLayouts/slideLayout5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67DDC8-8603-4A30-B83A-C965CFD19DC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DB1786-D727-47AA-84C7-FB7E70D4CDD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356485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5613" y="274638"/>
            <a:ext cx="8226425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5613" y="1600200"/>
            <a:ext cx="4037012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5025" y="1600200"/>
            <a:ext cx="4037013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A94C1E-FD60-4D5F-B2EA-D73C7B398712}" type="slidenum">
              <a:rPr lang="en-U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0856244"/>
      </p:ext>
    </p:extLst>
  </p:cSld>
  <p:clrMapOvr>
    <a:masterClrMapping/>
  </p:clrMapOvr>
</p:sldLayout>
</file>

<file path=ppt/slideLayouts/slideLayout5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164581-57DC-42CE-8CC1-3AC4FBAE930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689BF4-A923-4474-A1BC-A6BF2A91ED8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9416353"/>
      </p:ext>
    </p:extLst>
  </p:cSld>
  <p:clrMapOvr>
    <a:masterClrMapping/>
  </p:clrMapOvr>
</p:sldLayout>
</file>

<file path=ppt/slideLayouts/slideLayout5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11F472-3801-4CE6-B368-DDCDF49BA93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232885-50FB-4D57-AD80-BC88590A55E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836796"/>
      </p:ext>
    </p:extLst>
  </p:cSld>
  <p:clrMapOvr>
    <a:masterClrMapping/>
  </p:clrMapOvr>
</p:sldLayout>
</file>

<file path=ppt/slideLayouts/slideLayout5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2F045C-B7BB-470E-9F23-7C9B67C0AD3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2840BF-7563-47BD-AEFF-34F6EA44AA2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467481"/>
      </p:ext>
    </p:extLst>
  </p:cSld>
  <p:clrMapOvr>
    <a:masterClrMapping/>
  </p:clrMapOvr>
</p:sldLayout>
</file>

<file path=ppt/slideLayouts/slideLayout5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B04A60-8A53-41BD-9154-441AA812399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12021F-E9E5-49E0-BE1D-1FF5511E747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0868468"/>
      </p:ext>
    </p:extLst>
  </p:cSld>
  <p:clrMapOvr>
    <a:masterClrMapping/>
  </p:clrMapOvr>
</p:sldLayout>
</file>

<file path=ppt/slideLayouts/slideLayout5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5CEA98-EF2A-4CAC-8085-72A39321AA5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8EA4C0-7611-43BB-9820-B55FBC78450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4510927"/>
      </p:ext>
    </p:extLst>
  </p:cSld>
  <p:clrMapOvr>
    <a:masterClrMapping/>
  </p:clrMapOvr>
</p:sldLayout>
</file>

<file path=ppt/slideLayouts/slideLayout5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A05D14-C9BF-4FD6-8985-4EB45B65113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219846-6FFD-467D-B546-47804BE25D0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0604386"/>
      </p:ext>
    </p:extLst>
  </p:cSld>
  <p:clrMapOvr>
    <a:masterClrMapping/>
  </p:clrMapOvr>
</p:sldLayout>
</file>

<file path=ppt/slideLayouts/slideLayout5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5B689D-8887-44E1-A183-B0525526DB6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0133EA-D953-4B2E-A2D8-C8EC9FC443C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0915417"/>
      </p:ext>
    </p:extLst>
  </p:cSld>
  <p:clrMapOvr>
    <a:masterClrMapping/>
  </p:clrMapOvr>
</p:sldLayout>
</file>

<file path=ppt/slideLayouts/slideLayout5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C39B6C-4BF8-4320-BF90-686644CB04F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112E7E-E15C-4613-A5D6-543894AE6526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5655380"/>
      </p:ext>
    </p:extLst>
  </p:cSld>
  <p:clrMapOvr>
    <a:masterClrMapping/>
  </p:clrMapOvr>
</p:sldLayout>
</file>

<file path=ppt/slideLayouts/slideLayout5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34FC33-A94E-4207-B946-8B4B9E1BC49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961095-4996-49C8-A399-54B895D9340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7199064"/>
      </p:ext>
    </p:extLst>
  </p:cSld>
  <p:clrMapOvr>
    <a:masterClrMapping/>
  </p:clrMapOvr>
</p:sldLayout>
</file>

<file path=ppt/slideLayouts/slideLayout5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D3EA65-0C99-4829-A670-5C2020A52EB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D93862-B05C-4C89-84D9-7C3121604F8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058320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Заголовок и объект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0938" y="214313"/>
            <a:ext cx="7793037" cy="146208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182688" y="2017713"/>
            <a:ext cx="77724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82688" y="4151313"/>
            <a:ext cx="77724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11620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6576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0421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6BD63-7FBB-409F-B16F-5BCDE0FEC6FF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3569046"/>
      </p:ext>
    </p:extLst>
  </p:cSld>
  <p:clrMapOvr>
    <a:masterClrMapping/>
  </p:clrMapOvr>
</p:sldLayout>
</file>

<file path=ppt/slideLayouts/slideLayout5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67DDC8-8603-4A30-B83A-C965CFD19DC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DB1786-D727-47AA-84C7-FB7E70D4CDD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4597808"/>
      </p:ext>
    </p:extLst>
  </p:cSld>
  <p:clrMapOvr>
    <a:masterClrMapping/>
  </p:clrMapOvr>
</p:sldLayout>
</file>

<file path=ppt/slideLayouts/slideLayout5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164581-57DC-42CE-8CC1-3AC4FBAE930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689BF4-A923-4474-A1BC-A6BF2A91ED8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7438482"/>
      </p:ext>
    </p:extLst>
  </p:cSld>
  <p:clrMapOvr>
    <a:masterClrMapping/>
  </p:clrMapOvr>
</p:sldLayout>
</file>

<file path=ppt/slideLayouts/slideLayout5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11F472-3801-4CE6-B368-DDCDF49BA93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232885-50FB-4D57-AD80-BC88590A55E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365837"/>
      </p:ext>
    </p:extLst>
  </p:cSld>
  <p:clrMapOvr>
    <a:masterClrMapping/>
  </p:clrMapOvr>
</p:sldLayout>
</file>

<file path=ppt/slideLayouts/slideLayout5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2F045C-B7BB-470E-9F23-7C9B67C0AD3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2840BF-7563-47BD-AEFF-34F6EA44AA2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275530"/>
      </p:ext>
    </p:extLst>
  </p:cSld>
  <p:clrMapOvr>
    <a:masterClrMapping/>
  </p:clrMapOvr>
</p:sldLayout>
</file>

<file path=ppt/slideLayouts/slideLayout5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B04A60-8A53-41BD-9154-441AA812399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12021F-E9E5-49E0-BE1D-1FF5511E747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2448275"/>
      </p:ext>
    </p:extLst>
  </p:cSld>
  <p:clrMapOvr>
    <a:masterClrMapping/>
  </p:clrMapOvr>
</p:sldLayout>
</file>

<file path=ppt/slideLayouts/slideLayout5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5CEA98-EF2A-4CAC-8085-72A39321AA5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8EA4C0-7611-43BB-9820-B55FBC78450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278654"/>
      </p:ext>
    </p:extLst>
  </p:cSld>
  <p:clrMapOvr>
    <a:masterClrMapping/>
  </p:clrMapOvr>
</p:sldLayout>
</file>

<file path=ppt/slideLayouts/slideLayout5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A05D14-C9BF-4FD6-8985-4EB45B65113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219846-6FFD-467D-B546-47804BE25D0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8544697"/>
      </p:ext>
    </p:extLst>
  </p:cSld>
  <p:clrMapOvr>
    <a:masterClrMapping/>
  </p:clrMapOvr>
</p:sldLayout>
</file>

<file path=ppt/slideLayouts/slideLayout5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5B689D-8887-44E1-A183-B0525526DB6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0133EA-D953-4B2E-A2D8-C8EC9FC443C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5232806"/>
      </p:ext>
    </p:extLst>
  </p:cSld>
  <p:clrMapOvr>
    <a:masterClrMapping/>
  </p:clrMapOvr>
</p:sldLayout>
</file>

<file path=ppt/slideLayouts/slideLayout5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C39B6C-4BF8-4320-BF90-686644CB04F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112E7E-E15C-4613-A5D6-543894AE6526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6036429"/>
      </p:ext>
    </p:extLst>
  </p:cSld>
  <p:clrMapOvr>
    <a:masterClrMapping/>
  </p:clrMapOvr>
</p:sldLayout>
</file>

<file path=ppt/slideLayouts/slideLayout5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34FC33-A94E-4207-B946-8B4B9E1BC49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961095-4996-49C8-A399-54B895D9340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053423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0938" y="214313"/>
            <a:ext cx="7793037" cy="146208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5145088" y="2017713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5145088" y="4151313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11620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6576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70421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C92355-A266-4B7A-81B4-DDFD1347FBF1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652685"/>
      </p:ext>
    </p:extLst>
  </p:cSld>
  <p:clrMapOvr>
    <a:masterClrMapping/>
  </p:clrMapOvr>
</p:sldLayout>
</file>

<file path=ppt/slideLayouts/slideLayout5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D3EA65-0C99-4829-A670-5C2020A52EB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D93862-B05C-4C89-84D9-7C3121604F8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1819434"/>
      </p:ext>
    </p:extLst>
  </p:cSld>
  <p:clrMapOvr>
    <a:masterClrMapping/>
  </p:clrMapOvr>
</p:sldLayout>
</file>

<file path=ppt/slideLayouts/slideLayout5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67DDC8-8603-4A30-B83A-C965CFD19DC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DB1786-D727-47AA-84C7-FB7E70D4CDD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5025821"/>
      </p:ext>
    </p:extLst>
  </p:cSld>
  <p:clrMapOvr>
    <a:masterClrMapping/>
  </p:clrMapOvr>
</p:sldLayout>
</file>

<file path=ppt/slideLayouts/slideLayout5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164581-57DC-42CE-8CC1-3AC4FBAE930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689BF4-A923-4474-A1BC-A6BF2A91ED8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835052"/>
      </p:ext>
    </p:extLst>
  </p:cSld>
  <p:clrMapOvr>
    <a:masterClrMapping/>
  </p:clrMapOvr>
</p:sldLayout>
</file>

<file path=ppt/slideLayouts/slideLayout5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11F472-3801-4CE6-B368-DDCDF49BA93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232885-50FB-4D57-AD80-BC88590A55E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434584"/>
      </p:ext>
    </p:extLst>
  </p:cSld>
  <p:clrMapOvr>
    <a:masterClrMapping/>
  </p:clrMapOvr>
</p:sldLayout>
</file>

<file path=ppt/slideLayouts/slideLayout5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2F045C-B7BB-470E-9F23-7C9B67C0AD3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2840BF-7563-47BD-AEFF-34F6EA44AA2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3344425"/>
      </p:ext>
    </p:extLst>
  </p:cSld>
  <p:clrMapOvr>
    <a:masterClrMapping/>
  </p:clrMapOvr>
</p:sldLayout>
</file>

<file path=ppt/slideLayouts/slideLayout5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B04A60-8A53-41BD-9154-441AA812399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12021F-E9E5-49E0-BE1D-1FF5511E747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4817803"/>
      </p:ext>
    </p:extLst>
  </p:cSld>
  <p:clrMapOvr>
    <a:masterClrMapping/>
  </p:clrMapOvr>
</p:sldLayout>
</file>

<file path=ppt/slideLayouts/slideLayout5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5CEA98-EF2A-4CAC-8085-72A39321AA5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8EA4C0-7611-43BB-9820-B55FBC78450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435974"/>
      </p:ext>
    </p:extLst>
  </p:cSld>
  <p:clrMapOvr>
    <a:masterClrMapping/>
  </p:clrMapOvr>
</p:sldLayout>
</file>

<file path=ppt/slideLayouts/slideLayout5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A05D14-C9BF-4FD6-8985-4EB45B65113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219846-6FFD-467D-B546-47804BE25D0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9675390"/>
      </p:ext>
    </p:extLst>
  </p:cSld>
  <p:clrMapOvr>
    <a:masterClrMapping/>
  </p:clrMapOvr>
</p:sldLayout>
</file>

<file path=ppt/slideLayouts/slideLayout5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5B689D-8887-44E1-A183-B0525526DB6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0133EA-D953-4B2E-A2D8-C8EC9FC443C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1193608"/>
      </p:ext>
    </p:extLst>
  </p:cSld>
  <p:clrMapOvr>
    <a:masterClrMapping/>
  </p:clrMapOvr>
</p:sldLayout>
</file>

<file path=ppt/slideLayouts/slideLayout5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C39B6C-4BF8-4320-BF90-686644CB04F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112E7E-E15C-4613-A5D6-543894AE6526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88556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>
  <p:cSld name="Заголовок, два объект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0938" y="214313"/>
            <a:ext cx="7793037" cy="146208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1182688" y="2017713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1182688" y="4151313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5145088" y="2017713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11620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6576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70421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F8A781-42FD-452A-AE71-3180A56C7C63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5750141"/>
      </p:ext>
    </p:extLst>
  </p:cSld>
  <p:clrMapOvr>
    <a:masterClrMapping/>
  </p:clrMapOvr>
</p:sldLayout>
</file>

<file path=ppt/slideLayouts/slideLayout5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34FC33-A94E-4207-B946-8B4B9E1BC49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961095-4996-49C8-A399-54B895D9340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4790432"/>
      </p:ext>
    </p:extLst>
  </p:cSld>
  <p:clrMapOvr>
    <a:masterClrMapping/>
  </p:clrMapOvr>
</p:sldLayout>
</file>

<file path=ppt/slideLayouts/slideLayout5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D3EA65-0C99-4829-A670-5C2020A52EB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D93862-B05C-4C89-84D9-7C3121604F8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6196370"/>
      </p:ext>
    </p:extLst>
  </p:cSld>
  <p:clrMapOvr>
    <a:masterClrMapping/>
  </p:clrMapOvr>
</p:sldLayout>
</file>

<file path=ppt/slideLayouts/slideLayout5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67DDC8-8603-4A30-B83A-C965CFD19DC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DB1786-D727-47AA-84C7-FB7E70D4CDD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8835585"/>
      </p:ext>
    </p:extLst>
  </p:cSld>
  <p:clrMapOvr>
    <a:masterClrMapping/>
  </p:clrMapOvr>
</p:sldLayout>
</file>

<file path=ppt/slideLayouts/slideLayout5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164581-57DC-42CE-8CC1-3AC4FBAE930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689BF4-A923-4474-A1BC-A6BF2A91ED8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6052813"/>
      </p:ext>
    </p:extLst>
  </p:cSld>
  <p:clrMapOvr>
    <a:masterClrMapping/>
  </p:clrMapOvr>
</p:sldLayout>
</file>

<file path=ppt/slideLayouts/slideLayout5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11F472-3801-4CE6-B368-DDCDF49BA93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232885-50FB-4D57-AD80-BC88590A55E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8950260"/>
      </p:ext>
    </p:extLst>
  </p:cSld>
  <p:clrMapOvr>
    <a:masterClrMapping/>
  </p:clrMapOvr>
</p:sldLayout>
</file>

<file path=ppt/slideLayouts/slideLayout5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2F045C-B7BB-470E-9F23-7C9B67C0AD3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2840BF-7563-47BD-AEFF-34F6EA44AA2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468111"/>
      </p:ext>
    </p:extLst>
  </p:cSld>
  <p:clrMapOvr>
    <a:masterClrMapping/>
  </p:clrMapOvr>
</p:sldLayout>
</file>

<file path=ppt/slideLayouts/slideLayout5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B04A60-8A53-41BD-9154-441AA812399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12021F-E9E5-49E0-BE1D-1FF5511E747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566897"/>
      </p:ext>
    </p:extLst>
  </p:cSld>
  <p:clrMapOvr>
    <a:masterClrMapping/>
  </p:clrMapOvr>
</p:sldLayout>
</file>

<file path=ppt/slideLayouts/slideLayout5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5CEA98-EF2A-4CAC-8085-72A39321AA5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8EA4C0-7611-43BB-9820-B55FBC78450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9895548"/>
      </p:ext>
    </p:extLst>
  </p:cSld>
  <p:clrMapOvr>
    <a:masterClrMapping/>
  </p:clrMapOvr>
</p:sldLayout>
</file>

<file path=ppt/slideLayouts/slideLayout5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A05D14-C9BF-4FD6-8985-4EB45B65113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219846-6FFD-467D-B546-47804BE25D0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1018056"/>
      </p:ext>
    </p:extLst>
  </p:cSld>
  <p:clrMapOvr>
    <a:masterClrMapping/>
  </p:clrMapOvr>
</p:sldLayout>
</file>

<file path=ppt/slideLayouts/slideLayout5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5B689D-8887-44E1-A183-B0525526DB6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0133EA-D953-4B2E-A2D8-C8EC9FC443C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294069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Заголовок, клип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0938" y="214313"/>
            <a:ext cx="7793037" cy="146208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Место для изображения из Интернета 2"/>
          <p:cNvSpPr>
            <a:spLocks noGrp="1"/>
          </p:cNvSpPr>
          <p:nvPr>
            <p:ph type="clipArt"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11620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6576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0421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D0E27C-C056-4AF3-A6F1-1AD2076CB9AD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2781122"/>
      </p:ext>
    </p:extLst>
  </p:cSld>
  <p:clrMapOvr>
    <a:masterClrMapping/>
  </p:clrMapOvr>
</p:sldLayout>
</file>

<file path=ppt/slideLayouts/slideLayout5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C39B6C-4BF8-4320-BF90-686644CB04F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112E7E-E15C-4613-A5D6-543894AE6526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550666"/>
      </p:ext>
    </p:extLst>
  </p:cSld>
  <p:clrMapOvr>
    <a:masterClrMapping/>
  </p:clrMapOvr>
</p:sldLayout>
</file>

<file path=ppt/slideLayouts/slideLayout5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34FC33-A94E-4207-B946-8B4B9E1BC49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961095-4996-49C8-A399-54B895D9340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0305948"/>
      </p:ext>
    </p:extLst>
  </p:cSld>
  <p:clrMapOvr>
    <a:masterClrMapping/>
  </p:clrMapOvr>
</p:sldLayout>
</file>

<file path=ppt/slideLayouts/slideLayout5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D3EA65-0C99-4829-A670-5C2020A52EB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D93862-B05C-4C89-84D9-7C3121604F8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5088984"/>
      </p:ext>
    </p:extLst>
  </p:cSld>
  <p:clrMapOvr>
    <a:masterClrMapping/>
  </p:clrMapOvr>
</p:sldLayout>
</file>

<file path=ppt/slideLayouts/slideLayout5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67DDC8-8603-4A30-B83A-C965CFD19DC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DB1786-D727-47AA-84C7-FB7E70D4CDD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8724887"/>
      </p:ext>
    </p:extLst>
  </p:cSld>
  <p:clrMapOvr>
    <a:masterClrMapping/>
  </p:clrMapOvr>
</p:sldLayout>
</file>

<file path=ppt/slideLayouts/slideLayout5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164581-57DC-42CE-8CC1-3AC4FBAE930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689BF4-A923-4474-A1BC-A6BF2A91ED8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2480678"/>
      </p:ext>
    </p:extLst>
  </p:cSld>
  <p:clrMapOvr>
    <a:masterClrMapping/>
  </p:clrMapOvr>
</p:sldLayout>
</file>

<file path=ppt/slideLayouts/slideLayout5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11F472-3801-4CE6-B368-DDCDF49BA93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232885-50FB-4D57-AD80-BC88590A55E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5711709"/>
      </p:ext>
    </p:extLst>
  </p:cSld>
  <p:clrMapOvr>
    <a:masterClrMapping/>
  </p:clrMapOvr>
</p:sldLayout>
</file>

<file path=ppt/slideLayouts/slideLayout5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2F045C-B7BB-470E-9F23-7C9B67C0AD3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2840BF-7563-47BD-AEFF-34F6EA44AA2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6807699"/>
      </p:ext>
    </p:extLst>
  </p:cSld>
  <p:clrMapOvr>
    <a:masterClrMapping/>
  </p:clrMapOvr>
</p:sldLayout>
</file>

<file path=ppt/slideLayouts/slideLayout5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B04A60-8A53-41BD-9154-441AA812399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12021F-E9E5-49E0-BE1D-1FF5511E747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4048066"/>
      </p:ext>
    </p:extLst>
  </p:cSld>
  <p:clrMapOvr>
    <a:masterClrMapping/>
  </p:clrMapOvr>
</p:sldLayout>
</file>

<file path=ppt/slideLayouts/slideLayout5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5CEA98-EF2A-4CAC-8085-72A39321AA5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8EA4C0-7611-43BB-9820-B55FBC78450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8578838"/>
      </p:ext>
    </p:extLst>
  </p:cSld>
  <p:clrMapOvr>
    <a:masterClrMapping/>
  </p:clrMapOvr>
</p:sldLayout>
</file>

<file path=ppt/slideLayouts/slideLayout5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A05D14-C9BF-4FD6-8985-4EB45B65113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219846-6FFD-467D-B546-47804BE25D0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463141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>
  <p:cSld name="Заголовок и два объекта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0938" y="214313"/>
            <a:ext cx="7793037" cy="146208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1182688" y="2017713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5145088" y="2017713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1182688" y="4151313"/>
            <a:ext cx="77724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11620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6576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70421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8BC1C9-6FCE-4CB8-B0E5-A8C30AC249E1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3196934"/>
      </p:ext>
    </p:extLst>
  </p:cSld>
  <p:clrMapOvr>
    <a:masterClrMapping/>
  </p:clrMapOvr>
</p:sldLayout>
</file>

<file path=ppt/slideLayouts/slideLayout5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5B689D-8887-44E1-A183-B0525526DB6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0133EA-D953-4B2E-A2D8-C8EC9FC443C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43793"/>
      </p:ext>
    </p:extLst>
  </p:cSld>
  <p:clrMapOvr>
    <a:masterClrMapping/>
  </p:clrMapOvr>
</p:sldLayout>
</file>

<file path=ppt/slideLayouts/slideLayout5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C39B6C-4BF8-4320-BF90-686644CB04F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112E7E-E15C-4613-A5D6-543894AE6526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227587"/>
      </p:ext>
    </p:extLst>
  </p:cSld>
  <p:clrMapOvr>
    <a:masterClrMapping/>
  </p:clrMapOvr>
</p:sldLayout>
</file>

<file path=ppt/slideLayouts/slideLayout5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34FC33-A94E-4207-B946-8B4B9E1BC49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961095-4996-49C8-A399-54B895D9340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8589443"/>
      </p:ext>
    </p:extLst>
  </p:cSld>
  <p:clrMapOvr>
    <a:masterClrMapping/>
  </p:clrMapOvr>
</p:sldLayout>
</file>

<file path=ppt/slideLayouts/slideLayout5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D3EA65-0C99-4829-A670-5C2020A52EB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D93862-B05C-4C89-84D9-7C3121604F8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6679484"/>
      </p:ext>
    </p:extLst>
  </p:cSld>
  <p:clrMapOvr>
    <a:masterClrMapping/>
  </p:clrMapOvr>
</p:sldLayout>
</file>

<file path=ppt/slideLayouts/slideLayout5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67DDC8-8603-4A30-B83A-C965CFD19DC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DB1786-D727-47AA-84C7-FB7E70D4CDD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78658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0938" y="214313"/>
            <a:ext cx="7793037" cy="146208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1182688" y="2017713"/>
            <a:ext cx="7772400" cy="4114800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11620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6576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0421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280A22-8D36-4226-9A67-8F9C885EDB6B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050582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905000"/>
            <a:ext cx="4038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905000"/>
            <a:ext cx="4038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57200" y="4038600"/>
            <a:ext cx="4038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8200" y="4038600"/>
            <a:ext cx="4038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8E07D8-BD00-4848-BF52-B1F8FA166F63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44622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27.10.2016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36525" y="136525"/>
            <a:ext cx="8866188" cy="6581775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ru-RU" altLang="ru-RU" smtClean="0">
              <a:solidFill>
                <a:srgbClr val="000000"/>
              </a:solidFill>
            </a:endParaRP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455613" y="2130425"/>
            <a:ext cx="7313612" cy="14700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2867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455613" y="3886200"/>
            <a:ext cx="7313612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BD4267-7136-4577-B72F-E3847B87928F}" type="slidenum">
              <a:rPr lang="en-U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64408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672292-AB78-4DFA-9C36-0C23612DA58E}" type="slidenum">
              <a:rPr lang="en-U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53520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34DD31-C21B-432E-926A-13D6D3C8B827}" type="slidenum">
              <a:rPr lang="en-U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510350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5613" y="1600200"/>
            <a:ext cx="4037012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5025" y="1600200"/>
            <a:ext cx="403701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347540-82F3-4977-8052-4CDD450A1F19}" type="slidenum">
              <a:rPr lang="en-U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473543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5DFEBC-003A-4F16-9A39-87BA17722BF3}" type="slidenum">
              <a:rPr lang="en-U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427197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78516C-09EA-4FE6-B22E-76751533F0FD}" type="slidenum">
              <a:rPr lang="en-U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577998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27B1B0-514F-4835-B001-86160230EDED}" type="slidenum">
              <a:rPr lang="en-U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833277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B62078-0358-40E2-BDA5-D90087C7A2CA}" type="slidenum">
              <a:rPr lang="en-U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079690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CDE8E8-26E8-4CBA-B7FF-6F0F511874F8}" type="slidenum">
              <a:rPr lang="en-U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623375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6682C0-EA87-4422-A22F-AC25E7DDD4F0}" type="slidenum">
              <a:rPr lang="en-U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78617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27.10.2016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6225" y="274638"/>
            <a:ext cx="2055813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5613" y="274638"/>
            <a:ext cx="6018212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7CCE3D-460C-4F98-8F62-18C09D0D1AEC}" type="slidenum">
              <a:rPr lang="en-U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3549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5613" y="274638"/>
            <a:ext cx="8226425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5613" y="1600200"/>
            <a:ext cx="4037012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5025" y="1600200"/>
            <a:ext cx="4037013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FF46A9-32DA-4554-833D-F42909E2F50C}" type="slidenum">
              <a:rPr lang="en-U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04055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5613" y="274638"/>
            <a:ext cx="8226425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5613" y="1600200"/>
            <a:ext cx="4037012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5025" y="1600200"/>
            <a:ext cx="4037013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A94C1E-FD60-4D5F-B2EA-D73C7B398712}" type="slidenum">
              <a:rPr lang="en-U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981759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Заголовок и объект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0938" y="214313"/>
            <a:ext cx="7793037" cy="146208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182688" y="2017713"/>
            <a:ext cx="77724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82688" y="4151313"/>
            <a:ext cx="77724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11620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6576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0421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6BD63-7FBB-409F-B16F-5BCDE0FEC6FF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959510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0938" y="214313"/>
            <a:ext cx="7793037" cy="146208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5145088" y="2017713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5145088" y="4151313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11620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6576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70421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C92355-A266-4B7A-81B4-DDFD1347FBF1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705638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>
  <p:cSld name="Заголовок, два объект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0938" y="214313"/>
            <a:ext cx="7793037" cy="146208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1182688" y="2017713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1182688" y="4151313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5145088" y="2017713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11620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6576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70421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F8A781-42FD-452A-AE71-3180A56C7C63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06773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Заголовок, клип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0938" y="214313"/>
            <a:ext cx="7793037" cy="146208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Место для изображения из Интернета 2"/>
          <p:cNvSpPr>
            <a:spLocks noGrp="1"/>
          </p:cNvSpPr>
          <p:nvPr>
            <p:ph type="clipArt"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11620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6576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0421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D0E27C-C056-4AF3-A6F1-1AD2076CB9AD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13110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>
  <p:cSld name="Заголовок и два объекта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0938" y="214313"/>
            <a:ext cx="7793037" cy="146208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1182688" y="2017713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5145088" y="2017713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1182688" y="4151313"/>
            <a:ext cx="77724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11620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6576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70421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8BC1C9-6FCE-4CB8-B0E5-A8C30AC249E1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123870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0938" y="214313"/>
            <a:ext cx="7793037" cy="146208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1182688" y="2017713"/>
            <a:ext cx="7772400" cy="4114800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11620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6576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0421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280A22-8D36-4226-9A67-8F9C885EDB6B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92009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905000"/>
            <a:ext cx="4038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905000"/>
            <a:ext cx="4038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57200" y="4038600"/>
            <a:ext cx="4038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8200" y="4038600"/>
            <a:ext cx="4038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8E07D8-BD00-4848-BF52-B1F8FA166F63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97355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36525" y="136525"/>
            <a:ext cx="8866188" cy="6581775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ru-RU" altLang="ru-RU" smtClean="0">
              <a:solidFill>
                <a:srgbClr val="000000"/>
              </a:solidFill>
            </a:endParaRP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455613" y="2130425"/>
            <a:ext cx="7313612" cy="14700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2867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455613" y="3886200"/>
            <a:ext cx="7313612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BD4267-7136-4577-B72F-E3847B87928F}" type="slidenum">
              <a:rPr lang="en-U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464219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672292-AB78-4DFA-9C36-0C23612DA58E}" type="slidenum">
              <a:rPr lang="en-U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012970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34DD31-C21B-432E-926A-13D6D3C8B827}" type="slidenum">
              <a:rPr lang="en-U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308926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5613" y="1600200"/>
            <a:ext cx="4037012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5025" y="1600200"/>
            <a:ext cx="403701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347540-82F3-4977-8052-4CDD450A1F19}" type="slidenum">
              <a:rPr lang="en-U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81402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5DFEBC-003A-4F16-9A39-87BA17722BF3}" type="slidenum">
              <a:rPr lang="en-U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034848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78516C-09EA-4FE6-B22E-76751533F0FD}" type="slidenum">
              <a:rPr lang="en-U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455820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27B1B0-514F-4835-B001-86160230EDED}" type="slidenum">
              <a:rPr lang="en-U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069022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B62078-0358-40E2-BDA5-D90087C7A2CA}" type="slidenum">
              <a:rPr lang="en-U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732295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CDE8E8-26E8-4CBA-B7FF-6F0F511874F8}" type="slidenum">
              <a:rPr lang="en-U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79961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6682C0-EA87-4422-A22F-AC25E7DDD4F0}" type="slidenum">
              <a:rPr lang="en-U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16672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6225" y="274638"/>
            <a:ext cx="2055813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5613" y="274638"/>
            <a:ext cx="6018212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7CCE3D-460C-4F98-8F62-18C09D0D1AEC}" type="slidenum">
              <a:rPr lang="en-U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592982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5613" y="274638"/>
            <a:ext cx="8226425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5613" y="1600200"/>
            <a:ext cx="4037012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5025" y="1600200"/>
            <a:ext cx="4037013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FF46A9-32DA-4554-833D-F42909E2F50C}" type="slidenum">
              <a:rPr lang="en-U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698597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5613" y="274638"/>
            <a:ext cx="8226425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5613" y="1600200"/>
            <a:ext cx="4037012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5025" y="1600200"/>
            <a:ext cx="4037013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A94C1E-FD60-4D5F-B2EA-D73C7B398712}" type="slidenum">
              <a:rPr lang="en-U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768450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Заголовок и объект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0938" y="214313"/>
            <a:ext cx="7793037" cy="146208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182688" y="2017713"/>
            <a:ext cx="77724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82688" y="4151313"/>
            <a:ext cx="77724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11620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6576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0421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6BD63-7FBB-409F-B16F-5BCDE0FEC6FF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724911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0938" y="214313"/>
            <a:ext cx="7793037" cy="146208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5145088" y="2017713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5145088" y="4151313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11620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6576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70421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C92355-A266-4B7A-81B4-DDFD1347FBF1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25520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>
  <p:cSld name="Заголовок, два объект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0938" y="214313"/>
            <a:ext cx="7793037" cy="146208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1182688" y="2017713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1182688" y="4151313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5145088" y="2017713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11620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6576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70421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F8A781-42FD-452A-AE71-3180A56C7C63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373023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Заголовок, клип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0938" y="214313"/>
            <a:ext cx="7793037" cy="146208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Место для изображения из Интернета 2"/>
          <p:cNvSpPr>
            <a:spLocks noGrp="1"/>
          </p:cNvSpPr>
          <p:nvPr>
            <p:ph type="clipArt"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11620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6576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0421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D0E27C-C056-4AF3-A6F1-1AD2076CB9AD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59087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>
  <p:cSld name="Заголовок и два объекта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0938" y="214313"/>
            <a:ext cx="7793037" cy="146208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1182688" y="2017713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5145088" y="2017713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1182688" y="4151313"/>
            <a:ext cx="77724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11620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6576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70421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8BC1C9-6FCE-4CB8-B0E5-A8C30AC249E1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742266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0938" y="214313"/>
            <a:ext cx="7793037" cy="146208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1182688" y="2017713"/>
            <a:ext cx="7772400" cy="4114800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11620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6576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0421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280A22-8D36-4226-9A67-8F9C885EDB6B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719005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905000"/>
            <a:ext cx="4038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905000"/>
            <a:ext cx="4038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57200" y="4038600"/>
            <a:ext cx="4038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8200" y="4038600"/>
            <a:ext cx="4038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8E07D8-BD00-4848-BF52-B1F8FA166F63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5694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7.xml"/><Relationship Id="rId13" Type="http://schemas.openxmlformats.org/officeDocument/2006/relationships/slideLayout" Target="../slideLayouts/slideLayout172.xml"/><Relationship Id="rId18" Type="http://schemas.openxmlformats.org/officeDocument/2006/relationships/slideLayout" Target="../slideLayouts/slideLayout177.xml"/><Relationship Id="rId3" Type="http://schemas.openxmlformats.org/officeDocument/2006/relationships/slideLayout" Target="../slideLayouts/slideLayout162.xml"/><Relationship Id="rId21" Type="http://schemas.openxmlformats.org/officeDocument/2006/relationships/theme" Target="../theme/theme10.xml"/><Relationship Id="rId7" Type="http://schemas.openxmlformats.org/officeDocument/2006/relationships/slideLayout" Target="../slideLayouts/slideLayout166.xml"/><Relationship Id="rId12" Type="http://schemas.openxmlformats.org/officeDocument/2006/relationships/slideLayout" Target="../slideLayouts/slideLayout171.xml"/><Relationship Id="rId17" Type="http://schemas.openxmlformats.org/officeDocument/2006/relationships/slideLayout" Target="../slideLayouts/slideLayout176.xml"/><Relationship Id="rId2" Type="http://schemas.openxmlformats.org/officeDocument/2006/relationships/slideLayout" Target="../slideLayouts/slideLayout161.xml"/><Relationship Id="rId16" Type="http://schemas.openxmlformats.org/officeDocument/2006/relationships/slideLayout" Target="../slideLayouts/slideLayout175.xml"/><Relationship Id="rId20" Type="http://schemas.openxmlformats.org/officeDocument/2006/relationships/slideLayout" Target="../slideLayouts/slideLayout179.xml"/><Relationship Id="rId1" Type="http://schemas.openxmlformats.org/officeDocument/2006/relationships/slideLayout" Target="../slideLayouts/slideLayout160.xml"/><Relationship Id="rId6" Type="http://schemas.openxmlformats.org/officeDocument/2006/relationships/slideLayout" Target="../slideLayouts/slideLayout165.xml"/><Relationship Id="rId11" Type="http://schemas.openxmlformats.org/officeDocument/2006/relationships/slideLayout" Target="../slideLayouts/slideLayout170.xml"/><Relationship Id="rId24" Type="http://schemas.openxmlformats.org/officeDocument/2006/relationships/image" Target="../media/image2.jpeg"/><Relationship Id="rId5" Type="http://schemas.openxmlformats.org/officeDocument/2006/relationships/slideLayout" Target="../slideLayouts/slideLayout164.xml"/><Relationship Id="rId15" Type="http://schemas.openxmlformats.org/officeDocument/2006/relationships/slideLayout" Target="../slideLayouts/slideLayout174.xml"/><Relationship Id="rId23" Type="http://schemas.openxmlformats.org/officeDocument/2006/relationships/tags" Target="../tags/tag22.xml"/><Relationship Id="rId10" Type="http://schemas.openxmlformats.org/officeDocument/2006/relationships/slideLayout" Target="../slideLayouts/slideLayout169.xml"/><Relationship Id="rId19" Type="http://schemas.openxmlformats.org/officeDocument/2006/relationships/slideLayout" Target="../slideLayouts/slideLayout178.xml"/><Relationship Id="rId4" Type="http://schemas.openxmlformats.org/officeDocument/2006/relationships/slideLayout" Target="../slideLayouts/slideLayout163.xml"/><Relationship Id="rId9" Type="http://schemas.openxmlformats.org/officeDocument/2006/relationships/slideLayout" Target="../slideLayouts/slideLayout168.xml"/><Relationship Id="rId14" Type="http://schemas.openxmlformats.org/officeDocument/2006/relationships/slideLayout" Target="../slideLayouts/slideLayout173.xml"/><Relationship Id="rId22" Type="http://schemas.openxmlformats.org/officeDocument/2006/relationships/tags" Target="../tags/tag21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7.xml"/><Relationship Id="rId13" Type="http://schemas.openxmlformats.org/officeDocument/2006/relationships/slideLayout" Target="../slideLayouts/slideLayout192.xml"/><Relationship Id="rId18" Type="http://schemas.openxmlformats.org/officeDocument/2006/relationships/slideLayout" Target="../slideLayouts/slideLayout197.xml"/><Relationship Id="rId3" Type="http://schemas.openxmlformats.org/officeDocument/2006/relationships/slideLayout" Target="../slideLayouts/slideLayout182.xml"/><Relationship Id="rId21" Type="http://schemas.openxmlformats.org/officeDocument/2006/relationships/theme" Target="../theme/theme11.xml"/><Relationship Id="rId7" Type="http://schemas.openxmlformats.org/officeDocument/2006/relationships/slideLayout" Target="../slideLayouts/slideLayout186.xml"/><Relationship Id="rId12" Type="http://schemas.openxmlformats.org/officeDocument/2006/relationships/slideLayout" Target="../slideLayouts/slideLayout191.xml"/><Relationship Id="rId17" Type="http://schemas.openxmlformats.org/officeDocument/2006/relationships/slideLayout" Target="../slideLayouts/slideLayout196.xml"/><Relationship Id="rId2" Type="http://schemas.openxmlformats.org/officeDocument/2006/relationships/slideLayout" Target="../slideLayouts/slideLayout181.xml"/><Relationship Id="rId16" Type="http://schemas.openxmlformats.org/officeDocument/2006/relationships/slideLayout" Target="../slideLayouts/slideLayout195.xml"/><Relationship Id="rId20" Type="http://schemas.openxmlformats.org/officeDocument/2006/relationships/slideLayout" Target="../slideLayouts/slideLayout199.xml"/><Relationship Id="rId1" Type="http://schemas.openxmlformats.org/officeDocument/2006/relationships/slideLayout" Target="../slideLayouts/slideLayout180.xml"/><Relationship Id="rId6" Type="http://schemas.openxmlformats.org/officeDocument/2006/relationships/slideLayout" Target="../slideLayouts/slideLayout185.xml"/><Relationship Id="rId11" Type="http://schemas.openxmlformats.org/officeDocument/2006/relationships/slideLayout" Target="../slideLayouts/slideLayout190.xml"/><Relationship Id="rId24" Type="http://schemas.openxmlformats.org/officeDocument/2006/relationships/image" Target="../media/image2.jpeg"/><Relationship Id="rId5" Type="http://schemas.openxmlformats.org/officeDocument/2006/relationships/slideLayout" Target="../slideLayouts/slideLayout184.xml"/><Relationship Id="rId15" Type="http://schemas.openxmlformats.org/officeDocument/2006/relationships/slideLayout" Target="../slideLayouts/slideLayout194.xml"/><Relationship Id="rId23" Type="http://schemas.openxmlformats.org/officeDocument/2006/relationships/tags" Target="../tags/tag24.xml"/><Relationship Id="rId10" Type="http://schemas.openxmlformats.org/officeDocument/2006/relationships/slideLayout" Target="../slideLayouts/slideLayout189.xml"/><Relationship Id="rId19" Type="http://schemas.openxmlformats.org/officeDocument/2006/relationships/slideLayout" Target="../slideLayouts/slideLayout198.xml"/><Relationship Id="rId4" Type="http://schemas.openxmlformats.org/officeDocument/2006/relationships/slideLayout" Target="../slideLayouts/slideLayout183.xml"/><Relationship Id="rId9" Type="http://schemas.openxmlformats.org/officeDocument/2006/relationships/slideLayout" Target="../slideLayouts/slideLayout188.xml"/><Relationship Id="rId14" Type="http://schemas.openxmlformats.org/officeDocument/2006/relationships/slideLayout" Target="../slideLayouts/slideLayout193.xml"/><Relationship Id="rId22" Type="http://schemas.openxmlformats.org/officeDocument/2006/relationships/tags" Target="../tags/tag23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7.xml"/><Relationship Id="rId13" Type="http://schemas.openxmlformats.org/officeDocument/2006/relationships/slideLayout" Target="../slideLayouts/slideLayout212.xml"/><Relationship Id="rId18" Type="http://schemas.openxmlformats.org/officeDocument/2006/relationships/slideLayout" Target="../slideLayouts/slideLayout217.xml"/><Relationship Id="rId3" Type="http://schemas.openxmlformats.org/officeDocument/2006/relationships/slideLayout" Target="../slideLayouts/slideLayout202.xml"/><Relationship Id="rId21" Type="http://schemas.openxmlformats.org/officeDocument/2006/relationships/theme" Target="../theme/theme12.xml"/><Relationship Id="rId7" Type="http://schemas.openxmlformats.org/officeDocument/2006/relationships/slideLayout" Target="../slideLayouts/slideLayout206.xml"/><Relationship Id="rId12" Type="http://schemas.openxmlformats.org/officeDocument/2006/relationships/slideLayout" Target="../slideLayouts/slideLayout211.xml"/><Relationship Id="rId17" Type="http://schemas.openxmlformats.org/officeDocument/2006/relationships/slideLayout" Target="../slideLayouts/slideLayout216.xml"/><Relationship Id="rId2" Type="http://schemas.openxmlformats.org/officeDocument/2006/relationships/slideLayout" Target="../slideLayouts/slideLayout201.xml"/><Relationship Id="rId16" Type="http://schemas.openxmlformats.org/officeDocument/2006/relationships/slideLayout" Target="../slideLayouts/slideLayout215.xml"/><Relationship Id="rId20" Type="http://schemas.openxmlformats.org/officeDocument/2006/relationships/slideLayout" Target="../slideLayouts/slideLayout219.xml"/><Relationship Id="rId1" Type="http://schemas.openxmlformats.org/officeDocument/2006/relationships/slideLayout" Target="../slideLayouts/slideLayout200.xml"/><Relationship Id="rId6" Type="http://schemas.openxmlformats.org/officeDocument/2006/relationships/slideLayout" Target="../slideLayouts/slideLayout205.xml"/><Relationship Id="rId11" Type="http://schemas.openxmlformats.org/officeDocument/2006/relationships/slideLayout" Target="../slideLayouts/slideLayout210.xml"/><Relationship Id="rId24" Type="http://schemas.openxmlformats.org/officeDocument/2006/relationships/image" Target="../media/image2.jpeg"/><Relationship Id="rId5" Type="http://schemas.openxmlformats.org/officeDocument/2006/relationships/slideLayout" Target="../slideLayouts/slideLayout204.xml"/><Relationship Id="rId15" Type="http://schemas.openxmlformats.org/officeDocument/2006/relationships/slideLayout" Target="../slideLayouts/slideLayout214.xml"/><Relationship Id="rId23" Type="http://schemas.openxmlformats.org/officeDocument/2006/relationships/tags" Target="../tags/tag26.xml"/><Relationship Id="rId10" Type="http://schemas.openxmlformats.org/officeDocument/2006/relationships/slideLayout" Target="../slideLayouts/slideLayout209.xml"/><Relationship Id="rId19" Type="http://schemas.openxmlformats.org/officeDocument/2006/relationships/slideLayout" Target="../slideLayouts/slideLayout218.xml"/><Relationship Id="rId4" Type="http://schemas.openxmlformats.org/officeDocument/2006/relationships/slideLayout" Target="../slideLayouts/slideLayout203.xml"/><Relationship Id="rId9" Type="http://schemas.openxmlformats.org/officeDocument/2006/relationships/slideLayout" Target="../slideLayouts/slideLayout208.xml"/><Relationship Id="rId14" Type="http://schemas.openxmlformats.org/officeDocument/2006/relationships/slideLayout" Target="../slideLayouts/slideLayout213.xml"/><Relationship Id="rId22" Type="http://schemas.openxmlformats.org/officeDocument/2006/relationships/tags" Target="../tags/tag25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7.xml"/><Relationship Id="rId13" Type="http://schemas.openxmlformats.org/officeDocument/2006/relationships/slideLayout" Target="../slideLayouts/slideLayout232.xml"/><Relationship Id="rId18" Type="http://schemas.openxmlformats.org/officeDocument/2006/relationships/slideLayout" Target="../slideLayouts/slideLayout237.xml"/><Relationship Id="rId3" Type="http://schemas.openxmlformats.org/officeDocument/2006/relationships/slideLayout" Target="../slideLayouts/slideLayout222.xml"/><Relationship Id="rId21" Type="http://schemas.openxmlformats.org/officeDocument/2006/relationships/theme" Target="../theme/theme13.xml"/><Relationship Id="rId7" Type="http://schemas.openxmlformats.org/officeDocument/2006/relationships/slideLayout" Target="../slideLayouts/slideLayout226.xml"/><Relationship Id="rId12" Type="http://schemas.openxmlformats.org/officeDocument/2006/relationships/slideLayout" Target="../slideLayouts/slideLayout231.xml"/><Relationship Id="rId17" Type="http://schemas.openxmlformats.org/officeDocument/2006/relationships/slideLayout" Target="../slideLayouts/slideLayout236.xml"/><Relationship Id="rId2" Type="http://schemas.openxmlformats.org/officeDocument/2006/relationships/slideLayout" Target="../slideLayouts/slideLayout221.xml"/><Relationship Id="rId16" Type="http://schemas.openxmlformats.org/officeDocument/2006/relationships/slideLayout" Target="../slideLayouts/slideLayout235.xml"/><Relationship Id="rId20" Type="http://schemas.openxmlformats.org/officeDocument/2006/relationships/slideLayout" Target="../slideLayouts/slideLayout239.xml"/><Relationship Id="rId1" Type="http://schemas.openxmlformats.org/officeDocument/2006/relationships/slideLayout" Target="../slideLayouts/slideLayout220.xml"/><Relationship Id="rId6" Type="http://schemas.openxmlformats.org/officeDocument/2006/relationships/slideLayout" Target="../slideLayouts/slideLayout225.xml"/><Relationship Id="rId11" Type="http://schemas.openxmlformats.org/officeDocument/2006/relationships/slideLayout" Target="../slideLayouts/slideLayout230.xml"/><Relationship Id="rId24" Type="http://schemas.openxmlformats.org/officeDocument/2006/relationships/image" Target="../media/image2.jpeg"/><Relationship Id="rId5" Type="http://schemas.openxmlformats.org/officeDocument/2006/relationships/slideLayout" Target="../slideLayouts/slideLayout224.xml"/><Relationship Id="rId15" Type="http://schemas.openxmlformats.org/officeDocument/2006/relationships/slideLayout" Target="../slideLayouts/slideLayout234.xml"/><Relationship Id="rId23" Type="http://schemas.openxmlformats.org/officeDocument/2006/relationships/tags" Target="../tags/tag28.xml"/><Relationship Id="rId10" Type="http://schemas.openxmlformats.org/officeDocument/2006/relationships/slideLayout" Target="../slideLayouts/slideLayout229.xml"/><Relationship Id="rId19" Type="http://schemas.openxmlformats.org/officeDocument/2006/relationships/slideLayout" Target="../slideLayouts/slideLayout238.xml"/><Relationship Id="rId4" Type="http://schemas.openxmlformats.org/officeDocument/2006/relationships/slideLayout" Target="../slideLayouts/slideLayout223.xml"/><Relationship Id="rId9" Type="http://schemas.openxmlformats.org/officeDocument/2006/relationships/slideLayout" Target="../slideLayouts/slideLayout228.xml"/><Relationship Id="rId14" Type="http://schemas.openxmlformats.org/officeDocument/2006/relationships/slideLayout" Target="../slideLayouts/slideLayout233.xml"/><Relationship Id="rId22" Type="http://schemas.openxmlformats.org/officeDocument/2006/relationships/tags" Target="../tags/tag27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7.xml"/><Relationship Id="rId13" Type="http://schemas.openxmlformats.org/officeDocument/2006/relationships/slideLayout" Target="../slideLayouts/slideLayout252.xml"/><Relationship Id="rId18" Type="http://schemas.openxmlformats.org/officeDocument/2006/relationships/slideLayout" Target="../slideLayouts/slideLayout257.xml"/><Relationship Id="rId3" Type="http://schemas.openxmlformats.org/officeDocument/2006/relationships/slideLayout" Target="../slideLayouts/slideLayout242.xml"/><Relationship Id="rId21" Type="http://schemas.openxmlformats.org/officeDocument/2006/relationships/theme" Target="../theme/theme14.xml"/><Relationship Id="rId7" Type="http://schemas.openxmlformats.org/officeDocument/2006/relationships/slideLayout" Target="../slideLayouts/slideLayout246.xml"/><Relationship Id="rId12" Type="http://schemas.openxmlformats.org/officeDocument/2006/relationships/slideLayout" Target="../slideLayouts/slideLayout251.xml"/><Relationship Id="rId17" Type="http://schemas.openxmlformats.org/officeDocument/2006/relationships/slideLayout" Target="../slideLayouts/slideLayout256.xml"/><Relationship Id="rId2" Type="http://schemas.openxmlformats.org/officeDocument/2006/relationships/slideLayout" Target="../slideLayouts/slideLayout241.xml"/><Relationship Id="rId16" Type="http://schemas.openxmlformats.org/officeDocument/2006/relationships/slideLayout" Target="../slideLayouts/slideLayout255.xml"/><Relationship Id="rId20" Type="http://schemas.openxmlformats.org/officeDocument/2006/relationships/slideLayout" Target="../slideLayouts/slideLayout259.xml"/><Relationship Id="rId1" Type="http://schemas.openxmlformats.org/officeDocument/2006/relationships/slideLayout" Target="../slideLayouts/slideLayout240.xml"/><Relationship Id="rId6" Type="http://schemas.openxmlformats.org/officeDocument/2006/relationships/slideLayout" Target="../slideLayouts/slideLayout245.xml"/><Relationship Id="rId11" Type="http://schemas.openxmlformats.org/officeDocument/2006/relationships/slideLayout" Target="../slideLayouts/slideLayout250.xml"/><Relationship Id="rId24" Type="http://schemas.openxmlformats.org/officeDocument/2006/relationships/image" Target="../media/image2.jpeg"/><Relationship Id="rId5" Type="http://schemas.openxmlformats.org/officeDocument/2006/relationships/slideLayout" Target="../slideLayouts/slideLayout244.xml"/><Relationship Id="rId15" Type="http://schemas.openxmlformats.org/officeDocument/2006/relationships/slideLayout" Target="../slideLayouts/slideLayout254.xml"/><Relationship Id="rId23" Type="http://schemas.openxmlformats.org/officeDocument/2006/relationships/tags" Target="../tags/tag30.xml"/><Relationship Id="rId10" Type="http://schemas.openxmlformats.org/officeDocument/2006/relationships/slideLayout" Target="../slideLayouts/slideLayout249.xml"/><Relationship Id="rId19" Type="http://schemas.openxmlformats.org/officeDocument/2006/relationships/slideLayout" Target="../slideLayouts/slideLayout258.xml"/><Relationship Id="rId4" Type="http://schemas.openxmlformats.org/officeDocument/2006/relationships/slideLayout" Target="../slideLayouts/slideLayout243.xml"/><Relationship Id="rId9" Type="http://schemas.openxmlformats.org/officeDocument/2006/relationships/slideLayout" Target="../slideLayouts/slideLayout248.xml"/><Relationship Id="rId14" Type="http://schemas.openxmlformats.org/officeDocument/2006/relationships/slideLayout" Target="../slideLayouts/slideLayout253.xml"/><Relationship Id="rId22" Type="http://schemas.openxmlformats.org/officeDocument/2006/relationships/tags" Target="../tags/tag29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7.xml"/><Relationship Id="rId13" Type="http://schemas.openxmlformats.org/officeDocument/2006/relationships/slideLayout" Target="../slideLayouts/slideLayout272.xml"/><Relationship Id="rId18" Type="http://schemas.openxmlformats.org/officeDocument/2006/relationships/slideLayout" Target="../slideLayouts/slideLayout277.xml"/><Relationship Id="rId3" Type="http://schemas.openxmlformats.org/officeDocument/2006/relationships/slideLayout" Target="../slideLayouts/slideLayout262.xml"/><Relationship Id="rId21" Type="http://schemas.openxmlformats.org/officeDocument/2006/relationships/theme" Target="../theme/theme15.xml"/><Relationship Id="rId7" Type="http://schemas.openxmlformats.org/officeDocument/2006/relationships/slideLayout" Target="../slideLayouts/slideLayout266.xml"/><Relationship Id="rId12" Type="http://schemas.openxmlformats.org/officeDocument/2006/relationships/slideLayout" Target="../slideLayouts/slideLayout271.xml"/><Relationship Id="rId17" Type="http://schemas.openxmlformats.org/officeDocument/2006/relationships/slideLayout" Target="../slideLayouts/slideLayout276.xml"/><Relationship Id="rId2" Type="http://schemas.openxmlformats.org/officeDocument/2006/relationships/slideLayout" Target="../slideLayouts/slideLayout261.xml"/><Relationship Id="rId16" Type="http://schemas.openxmlformats.org/officeDocument/2006/relationships/slideLayout" Target="../slideLayouts/slideLayout275.xml"/><Relationship Id="rId20" Type="http://schemas.openxmlformats.org/officeDocument/2006/relationships/slideLayout" Target="../slideLayouts/slideLayout279.xml"/><Relationship Id="rId1" Type="http://schemas.openxmlformats.org/officeDocument/2006/relationships/slideLayout" Target="../slideLayouts/slideLayout260.xml"/><Relationship Id="rId6" Type="http://schemas.openxmlformats.org/officeDocument/2006/relationships/slideLayout" Target="../slideLayouts/slideLayout265.xml"/><Relationship Id="rId11" Type="http://schemas.openxmlformats.org/officeDocument/2006/relationships/slideLayout" Target="../slideLayouts/slideLayout270.xml"/><Relationship Id="rId24" Type="http://schemas.openxmlformats.org/officeDocument/2006/relationships/image" Target="../media/image2.jpeg"/><Relationship Id="rId5" Type="http://schemas.openxmlformats.org/officeDocument/2006/relationships/slideLayout" Target="../slideLayouts/slideLayout264.xml"/><Relationship Id="rId15" Type="http://schemas.openxmlformats.org/officeDocument/2006/relationships/slideLayout" Target="../slideLayouts/slideLayout274.xml"/><Relationship Id="rId23" Type="http://schemas.openxmlformats.org/officeDocument/2006/relationships/tags" Target="../tags/tag32.xml"/><Relationship Id="rId10" Type="http://schemas.openxmlformats.org/officeDocument/2006/relationships/slideLayout" Target="../slideLayouts/slideLayout269.xml"/><Relationship Id="rId19" Type="http://schemas.openxmlformats.org/officeDocument/2006/relationships/slideLayout" Target="../slideLayouts/slideLayout278.xml"/><Relationship Id="rId4" Type="http://schemas.openxmlformats.org/officeDocument/2006/relationships/slideLayout" Target="../slideLayouts/slideLayout263.xml"/><Relationship Id="rId9" Type="http://schemas.openxmlformats.org/officeDocument/2006/relationships/slideLayout" Target="../slideLayouts/slideLayout268.xml"/><Relationship Id="rId14" Type="http://schemas.openxmlformats.org/officeDocument/2006/relationships/slideLayout" Target="../slideLayouts/slideLayout273.xml"/><Relationship Id="rId22" Type="http://schemas.openxmlformats.org/officeDocument/2006/relationships/tags" Target="../tags/tag31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7.xml"/><Relationship Id="rId13" Type="http://schemas.openxmlformats.org/officeDocument/2006/relationships/slideLayout" Target="../slideLayouts/slideLayout292.xml"/><Relationship Id="rId18" Type="http://schemas.openxmlformats.org/officeDocument/2006/relationships/slideLayout" Target="../slideLayouts/slideLayout297.xml"/><Relationship Id="rId3" Type="http://schemas.openxmlformats.org/officeDocument/2006/relationships/slideLayout" Target="../slideLayouts/slideLayout282.xml"/><Relationship Id="rId21" Type="http://schemas.openxmlformats.org/officeDocument/2006/relationships/theme" Target="../theme/theme16.xml"/><Relationship Id="rId7" Type="http://schemas.openxmlformats.org/officeDocument/2006/relationships/slideLayout" Target="../slideLayouts/slideLayout286.xml"/><Relationship Id="rId12" Type="http://schemas.openxmlformats.org/officeDocument/2006/relationships/slideLayout" Target="../slideLayouts/slideLayout291.xml"/><Relationship Id="rId17" Type="http://schemas.openxmlformats.org/officeDocument/2006/relationships/slideLayout" Target="../slideLayouts/slideLayout296.xml"/><Relationship Id="rId2" Type="http://schemas.openxmlformats.org/officeDocument/2006/relationships/slideLayout" Target="../slideLayouts/slideLayout281.xml"/><Relationship Id="rId16" Type="http://schemas.openxmlformats.org/officeDocument/2006/relationships/slideLayout" Target="../slideLayouts/slideLayout295.xml"/><Relationship Id="rId20" Type="http://schemas.openxmlformats.org/officeDocument/2006/relationships/slideLayout" Target="../slideLayouts/slideLayout299.xml"/><Relationship Id="rId1" Type="http://schemas.openxmlformats.org/officeDocument/2006/relationships/slideLayout" Target="../slideLayouts/slideLayout280.xml"/><Relationship Id="rId6" Type="http://schemas.openxmlformats.org/officeDocument/2006/relationships/slideLayout" Target="../slideLayouts/slideLayout285.xml"/><Relationship Id="rId11" Type="http://schemas.openxmlformats.org/officeDocument/2006/relationships/slideLayout" Target="../slideLayouts/slideLayout290.xml"/><Relationship Id="rId24" Type="http://schemas.openxmlformats.org/officeDocument/2006/relationships/image" Target="../media/image2.jpeg"/><Relationship Id="rId5" Type="http://schemas.openxmlformats.org/officeDocument/2006/relationships/slideLayout" Target="../slideLayouts/slideLayout284.xml"/><Relationship Id="rId15" Type="http://schemas.openxmlformats.org/officeDocument/2006/relationships/slideLayout" Target="../slideLayouts/slideLayout294.xml"/><Relationship Id="rId23" Type="http://schemas.openxmlformats.org/officeDocument/2006/relationships/tags" Target="../tags/tag34.xml"/><Relationship Id="rId10" Type="http://schemas.openxmlformats.org/officeDocument/2006/relationships/slideLayout" Target="../slideLayouts/slideLayout289.xml"/><Relationship Id="rId19" Type="http://schemas.openxmlformats.org/officeDocument/2006/relationships/slideLayout" Target="../slideLayouts/slideLayout298.xml"/><Relationship Id="rId4" Type="http://schemas.openxmlformats.org/officeDocument/2006/relationships/slideLayout" Target="../slideLayouts/slideLayout283.xml"/><Relationship Id="rId9" Type="http://schemas.openxmlformats.org/officeDocument/2006/relationships/slideLayout" Target="../slideLayouts/slideLayout288.xml"/><Relationship Id="rId14" Type="http://schemas.openxmlformats.org/officeDocument/2006/relationships/slideLayout" Target="../slideLayouts/slideLayout293.xml"/><Relationship Id="rId22" Type="http://schemas.openxmlformats.org/officeDocument/2006/relationships/tags" Target="../tags/tag33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7.xml"/><Relationship Id="rId13" Type="http://schemas.openxmlformats.org/officeDocument/2006/relationships/slideLayout" Target="../slideLayouts/slideLayout312.xml"/><Relationship Id="rId18" Type="http://schemas.openxmlformats.org/officeDocument/2006/relationships/slideLayout" Target="../slideLayouts/slideLayout317.xml"/><Relationship Id="rId3" Type="http://schemas.openxmlformats.org/officeDocument/2006/relationships/slideLayout" Target="../slideLayouts/slideLayout302.xml"/><Relationship Id="rId21" Type="http://schemas.openxmlformats.org/officeDocument/2006/relationships/theme" Target="../theme/theme17.xml"/><Relationship Id="rId7" Type="http://schemas.openxmlformats.org/officeDocument/2006/relationships/slideLayout" Target="../slideLayouts/slideLayout306.xml"/><Relationship Id="rId12" Type="http://schemas.openxmlformats.org/officeDocument/2006/relationships/slideLayout" Target="../slideLayouts/slideLayout311.xml"/><Relationship Id="rId17" Type="http://schemas.openxmlformats.org/officeDocument/2006/relationships/slideLayout" Target="../slideLayouts/slideLayout316.xml"/><Relationship Id="rId2" Type="http://schemas.openxmlformats.org/officeDocument/2006/relationships/slideLayout" Target="../slideLayouts/slideLayout301.xml"/><Relationship Id="rId16" Type="http://schemas.openxmlformats.org/officeDocument/2006/relationships/slideLayout" Target="../slideLayouts/slideLayout315.xml"/><Relationship Id="rId20" Type="http://schemas.openxmlformats.org/officeDocument/2006/relationships/slideLayout" Target="../slideLayouts/slideLayout319.xml"/><Relationship Id="rId1" Type="http://schemas.openxmlformats.org/officeDocument/2006/relationships/slideLayout" Target="../slideLayouts/slideLayout300.xml"/><Relationship Id="rId6" Type="http://schemas.openxmlformats.org/officeDocument/2006/relationships/slideLayout" Target="../slideLayouts/slideLayout305.xml"/><Relationship Id="rId11" Type="http://schemas.openxmlformats.org/officeDocument/2006/relationships/slideLayout" Target="../slideLayouts/slideLayout310.xml"/><Relationship Id="rId24" Type="http://schemas.openxmlformats.org/officeDocument/2006/relationships/image" Target="../media/image2.jpeg"/><Relationship Id="rId5" Type="http://schemas.openxmlformats.org/officeDocument/2006/relationships/slideLayout" Target="../slideLayouts/slideLayout304.xml"/><Relationship Id="rId15" Type="http://schemas.openxmlformats.org/officeDocument/2006/relationships/slideLayout" Target="../slideLayouts/slideLayout314.xml"/><Relationship Id="rId23" Type="http://schemas.openxmlformats.org/officeDocument/2006/relationships/tags" Target="../tags/tag36.xml"/><Relationship Id="rId10" Type="http://schemas.openxmlformats.org/officeDocument/2006/relationships/slideLayout" Target="../slideLayouts/slideLayout309.xml"/><Relationship Id="rId19" Type="http://schemas.openxmlformats.org/officeDocument/2006/relationships/slideLayout" Target="../slideLayouts/slideLayout318.xml"/><Relationship Id="rId4" Type="http://schemas.openxmlformats.org/officeDocument/2006/relationships/slideLayout" Target="../slideLayouts/slideLayout303.xml"/><Relationship Id="rId9" Type="http://schemas.openxmlformats.org/officeDocument/2006/relationships/slideLayout" Target="../slideLayouts/slideLayout308.xml"/><Relationship Id="rId14" Type="http://schemas.openxmlformats.org/officeDocument/2006/relationships/slideLayout" Target="../slideLayouts/slideLayout313.xml"/><Relationship Id="rId22" Type="http://schemas.openxmlformats.org/officeDocument/2006/relationships/tags" Target="../tags/tag35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7.xml"/><Relationship Id="rId13" Type="http://schemas.openxmlformats.org/officeDocument/2006/relationships/slideLayout" Target="../slideLayouts/slideLayout332.xml"/><Relationship Id="rId18" Type="http://schemas.openxmlformats.org/officeDocument/2006/relationships/slideLayout" Target="../slideLayouts/slideLayout337.xml"/><Relationship Id="rId3" Type="http://schemas.openxmlformats.org/officeDocument/2006/relationships/slideLayout" Target="../slideLayouts/slideLayout322.xml"/><Relationship Id="rId21" Type="http://schemas.openxmlformats.org/officeDocument/2006/relationships/theme" Target="../theme/theme18.xml"/><Relationship Id="rId7" Type="http://schemas.openxmlformats.org/officeDocument/2006/relationships/slideLayout" Target="../slideLayouts/slideLayout326.xml"/><Relationship Id="rId12" Type="http://schemas.openxmlformats.org/officeDocument/2006/relationships/slideLayout" Target="../slideLayouts/slideLayout331.xml"/><Relationship Id="rId17" Type="http://schemas.openxmlformats.org/officeDocument/2006/relationships/slideLayout" Target="../slideLayouts/slideLayout336.xml"/><Relationship Id="rId2" Type="http://schemas.openxmlformats.org/officeDocument/2006/relationships/slideLayout" Target="../slideLayouts/slideLayout321.xml"/><Relationship Id="rId16" Type="http://schemas.openxmlformats.org/officeDocument/2006/relationships/slideLayout" Target="../slideLayouts/slideLayout335.xml"/><Relationship Id="rId20" Type="http://schemas.openxmlformats.org/officeDocument/2006/relationships/slideLayout" Target="../slideLayouts/slideLayout339.xml"/><Relationship Id="rId1" Type="http://schemas.openxmlformats.org/officeDocument/2006/relationships/slideLayout" Target="../slideLayouts/slideLayout320.xml"/><Relationship Id="rId6" Type="http://schemas.openxmlformats.org/officeDocument/2006/relationships/slideLayout" Target="../slideLayouts/slideLayout325.xml"/><Relationship Id="rId11" Type="http://schemas.openxmlformats.org/officeDocument/2006/relationships/slideLayout" Target="../slideLayouts/slideLayout330.xml"/><Relationship Id="rId24" Type="http://schemas.openxmlformats.org/officeDocument/2006/relationships/image" Target="../media/image2.jpeg"/><Relationship Id="rId5" Type="http://schemas.openxmlformats.org/officeDocument/2006/relationships/slideLayout" Target="../slideLayouts/slideLayout324.xml"/><Relationship Id="rId15" Type="http://schemas.openxmlformats.org/officeDocument/2006/relationships/slideLayout" Target="../slideLayouts/slideLayout334.xml"/><Relationship Id="rId23" Type="http://schemas.openxmlformats.org/officeDocument/2006/relationships/tags" Target="../tags/tag38.xml"/><Relationship Id="rId10" Type="http://schemas.openxmlformats.org/officeDocument/2006/relationships/slideLayout" Target="../slideLayouts/slideLayout329.xml"/><Relationship Id="rId19" Type="http://schemas.openxmlformats.org/officeDocument/2006/relationships/slideLayout" Target="../slideLayouts/slideLayout338.xml"/><Relationship Id="rId4" Type="http://schemas.openxmlformats.org/officeDocument/2006/relationships/slideLayout" Target="../slideLayouts/slideLayout323.xml"/><Relationship Id="rId9" Type="http://schemas.openxmlformats.org/officeDocument/2006/relationships/slideLayout" Target="../slideLayouts/slideLayout328.xml"/><Relationship Id="rId14" Type="http://schemas.openxmlformats.org/officeDocument/2006/relationships/slideLayout" Target="../slideLayouts/slideLayout333.xml"/><Relationship Id="rId22" Type="http://schemas.openxmlformats.org/officeDocument/2006/relationships/tags" Target="../tags/tag37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7.xml"/><Relationship Id="rId13" Type="http://schemas.openxmlformats.org/officeDocument/2006/relationships/slideLayout" Target="../slideLayouts/slideLayout352.xml"/><Relationship Id="rId18" Type="http://schemas.openxmlformats.org/officeDocument/2006/relationships/slideLayout" Target="../slideLayouts/slideLayout357.xml"/><Relationship Id="rId3" Type="http://schemas.openxmlformats.org/officeDocument/2006/relationships/slideLayout" Target="../slideLayouts/slideLayout342.xml"/><Relationship Id="rId21" Type="http://schemas.openxmlformats.org/officeDocument/2006/relationships/theme" Target="../theme/theme19.xml"/><Relationship Id="rId7" Type="http://schemas.openxmlformats.org/officeDocument/2006/relationships/slideLayout" Target="../slideLayouts/slideLayout346.xml"/><Relationship Id="rId12" Type="http://schemas.openxmlformats.org/officeDocument/2006/relationships/slideLayout" Target="../slideLayouts/slideLayout351.xml"/><Relationship Id="rId17" Type="http://schemas.openxmlformats.org/officeDocument/2006/relationships/slideLayout" Target="../slideLayouts/slideLayout356.xml"/><Relationship Id="rId2" Type="http://schemas.openxmlformats.org/officeDocument/2006/relationships/slideLayout" Target="../slideLayouts/slideLayout341.xml"/><Relationship Id="rId16" Type="http://schemas.openxmlformats.org/officeDocument/2006/relationships/slideLayout" Target="../slideLayouts/slideLayout355.xml"/><Relationship Id="rId20" Type="http://schemas.openxmlformats.org/officeDocument/2006/relationships/slideLayout" Target="../slideLayouts/slideLayout359.xml"/><Relationship Id="rId1" Type="http://schemas.openxmlformats.org/officeDocument/2006/relationships/slideLayout" Target="../slideLayouts/slideLayout340.xml"/><Relationship Id="rId6" Type="http://schemas.openxmlformats.org/officeDocument/2006/relationships/slideLayout" Target="../slideLayouts/slideLayout345.xml"/><Relationship Id="rId11" Type="http://schemas.openxmlformats.org/officeDocument/2006/relationships/slideLayout" Target="../slideLayouts/slideLayout350.xml"/><Relationship Id="rId24" Type="http://schemas.openxmlformats.org/officeDocument/2006/relationships/image" Target="../media/image2.jpeg"/><Relationship Id="rId5" Type="http://schemas.openxmlformats.org/officeDocument/2006/relationships/slideLayout" Target="../slideLayouts/slideLayout344.xml"/><Relationship Id="rId15" Type="http://schemas.openxmlformats.org/officeDocument/2006/relationships/slideLayout" Target="../slideLayouts/slideLayout354.xml"/><Relationship Id="rId23" Type="http://schemas.openxmlformats.org/officeDocument/2006/relationships/tags" Target="../tags/tag40.xml"/><Relationship Id="rId10" Type="http://schemas.openxmlformats.org/officeDocument/2006/relationships/slideLayout" Target="../slideLayouts/slideLayout349.xml"/><Relationship Id="rId19" Type="http://schemas.openxmlformats.org/officeDocument/2006/relationships/slideLayout" Target="../slideLayouts/slideLayout358.xml"/><Relationship Id="rId4" Type="http://schemas.openxmlformats.org/officeDocument/2006/relationships/slideLayout" Target="../slideLayouts/slideLayout343.xml"/><Relationship Id="rId9" Type="http://schemas.openxmlformats.org/officeDocument/2006/relationships/slideLayout" Target="../slideLayouts/slideLayout348.xml"/><Relationship Id="rId14" Type="http://schemas.openxmlformats.org/officeDocument/2006/relationships/slideLayout" Target="../slideLayouts/slideLayout353.xml"/><Relationship Id="rId22" Type="http://schemas.openxmlformats.org/officeDocument/2006/relationships/tags" Target="../tags/tag3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15.xml"/><Relationship Id="rId16" Type="http://schemas.openxmlformats.org/officeDocument/2006/relationships/tags" Target="../tags/tag2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tags" Target="../tags/tag1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7.xml"/><Relationship Id="rId13" Type="http://schemas.openxmlformats.org/officeDocument/2006/relationships/slideLayout" Target="../slideLayouts/slideLayout372.xml"/><Relationship Id="rId18" Type="http://schemas.openxmlformats.org/officeDocument/2006/relationships/slideLayout" Target="../slideLayouts/slideLayout377.xml"/><Relationship Id="rId3" Type="http://schemas.openxmlformats.org/officeDocument/2006/relationships/slideLayout" Target="../slideLayouts/slideLayout362.xml"/><Relationship Id="rId21" Type="http://schemas.openxmlformats.org/officeDocument/2006/relationships/theme" Target="../theme/theme20.xml"/><Relationship Id="rId7" Type="http://schemas.openxmlformats.org/officeDocument/2006/relationships/slideLayout" Target="../slideLayouts/slideLayout366.xml"/><Relationship Id="rId12" Type="http://schemas.openxmlformats.org/officeDocument/2006/relationships/slideLayout" Target="../slideLayouts/slideLayout371.xml"/><Relationship Id="rId17" Type="http://schemas.openxmlformats.org/officeDocument/2006/relationships/slideLayout" Target="../slideLayouts/slideLayout376.xml"/><Relationship Id="rId2" Type="http://schemas.openxmlformats.org/officeDocument/2006/relationships/slideLayout" Target="../slideLayouts/slideLayout361.xml"/><Relationship Id="rId16" Type="http://schemas.openxmlformats.org/officeDocument/2006/relationships/slideLayout" Target="../slideLayouts/slideLayout375.xml"/><Relationship Id="rId20" Type="http://schemas.openxmlformats.org/officeDocument/2006/relationships/slideLayout" Target="../slideLayouts/slideLayout379.xml"/><Relationship Id="rId1" Type="http://schemas.openxmlformats.org/officeDocument/2006/relationships/slideLayout" Target="../slideLayouts/slideLayout360.xml"/><Relationship Id="rId6" Type="http://schemas.openxmlformats.org/officeDocument/2006/relationships/slideLayout" Target="../slideLayouts/slideLayout365.xml"/><Relationship Id="rId11" Type="http://schemas.openxmlformats.org/officeDocument/2006/relationships/slideLayout" Target="../slideLayouts/slideLayout370.xml"/><Relationship Id="rId24" Type="http://schemas.openxmlformats.org/officeDocument/2006/relationships/image" Target="../media/image2.jpeg"/><Relationship Id="rId5" Type="http://schemas.openxmlformats.org/officeDocument/2006/relationships/slideLayout" Target="../slideLayouts/slideLayout364.xml"/><Relationship Id="rId15" Type="http://schemas.openxmlformats.org/officeDocument/2006/relationships/slideLayout" Target="../slideLayouts/slideLayout374.xml"/><Relationship Id="rId23" Type="http://schemas.openxmlformats.org/officeDocument/2006/relationships/tags" Target="../tags/tag42.xml"/><Relationship Id="rId10" Type="http://schemas.openxmlformats.org/officeDocument/2006/relationships/slideLayout" Target="../slideLayouts/slideLayout369.xml"/><Relationship Id="rId19" Type="http://schemas.openxmlformats.org/officeDocument/2006/relationships/slideLayout" Target="../slideLayouts/slideLayout378.xml"/><Relationship Id="rId4" Type="http://schemas.openxmlformats.org/officeDocument/2006/relationships/slideLayout" Target="../slideLayouts/slideLayout363.xml"/><Relationship Id="rId9" Type="http://schemas.openxmlformats.org/officeDocument/2006/relationships/slideLayout" Target="../slideLayouts/slideLayout368.xml"/><Relationship Id="rId14" Type="http://schemas.openxmlformats.org/officeDocument/2006/relationships/slideLayout" Target="../slideLayouts/slideLayout373.xml"/><Relationship Id="rId22" Type="http://schemas.openxmlformats.org/officeDocument/2006/relationships/tags" Target="../tags/tag41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7.xml"/><Relationship Id="rId13" Type="http://schemas.openxmlformats.org/officeDocument/2006/relationships/slideLayout" Target="../slideLayouts/slideLayout392.xml"/><Relationship Id="rId18" Type="http://schemas.openxmlformats.org/officeDocument/2006/relationships/slideLayout" Target="../slideLayouts/slideLayout397.xml"/><Relationship Id="rId3" Type="http://schemas.openxmlformats.org/officeDocument/2006/relationships/slideLayout" Target="../slideLayouts/slideLayout382.xml"/><Relationship Id="rId21" Type="http://schemas.openxmlformats.org/officeDocument/2006/relationships/theme" Target="../theme/theme21.xml"/><Relationship Id="rId7" Type="http://schemas.openxmlformats.org/officeDocument/2006/relationships/slideLayout" Target="../slideLayouts/slideLayout386.xml"/><Relationship Id="rId12" Type="http://schemas.openxmlformats.org/officeDocument/2006/relationships/slideLayout" Target="../slideLayouts/slideLayout391.xml"/><Relationship Id="rId17" Type="http://schemas.openxmlformats.org/officeDocument/2006/relationships/slideLayout" Target="../slideLayouts/slideLayout396.xml"/><Relationship Id="rId2" Type="http://schemas.openxmlformats.org/officeDocument/2006/relationships/slideLayout" Target="../slideLayouts/slideLayout381.xml"/><Relationship Id="rId16" Type="http://schemas.openxmlformats.org/officeDocument/2006/relationships/slideLayout" Target="../slideLayouts/slideLayout395.xml"/><Relationship Id="rId20" Type="http://schemas.openxmlformats.org/officeDocument/2006/relationships/slideLayout" Target="../slideLayouts/slideLayout399.xml"/><Relationship Id="rId1" Type="http://schemas.openxmlformats.org/officeDocument/2006/relationships/slideLayout" Target="../slideLayouts/slideLayout380.xml"/><Relationship Id="rId6" Type="http://schemas.openxmlformats.org/officeDocument/2006/relationships/slideLayout" Target="../slideLayouts/slideLayout385.xml"/><Relationship Id="rId11" Type="http://schemas.openxmlformats.org/officeDocument/2006/relationships/slideLayout" Target="../slideLayouts/slideLayout390.xml"/><Relationship Id="rId24" Type="http://schemas.openxmlformats.org/officeDocument/2006/relationships/image" Target="../media/image2.jpeg"/><Relationship Id="rId5" Type="http://schemas.openxmlformats.org/officeDocument/2006/relationships/slideLayout" Target="../slideLayouts/slideLayout384.xml"/><Relationship Id="rId15" Type="http://schemas.openxmlformats.org/officeDocument/2006/relationships/slideLayout" Target="../slideLayouts/slideLayout394.xml"/><Relationship Id="rId23" Type="http://schemas.openxmlformats.org/officeDocument/2006/relationships/tags" Target="../tags/tag44.xml"/><Relationship Id="rId10" Type="http://schemas.openxmlformats.org/officeDocument/2006/relationships/slideLayout" Target="../slideLayouts/slideLayout389.xml"/><Relationship Id="rId19" Type="http://schemas.openxmlformats.org/officeDocument/2006/relationships/slideLayout" Target="../slideLayouts/slideLayout398.xml"/><Relationship Id="rId4" Type="http://schemas.openxmlformats.org/officeDocument/2006/relationships/slideLayout" Target="../slideLayouts/slideLayout383.xml"/><Relationship Id="rId9" Type="http://schemas.openxmlformats.org/officeDocument/2006/relationships/slideLayout" Target="../slideLayouts/slideLayout388.xml"/><Relationship Id="rId14" Type="http://schemas.openxmlformats.org/officeDocument/2006/relationships/slideLayout" Target="../slideLayouts/slideLayout393.xml"/><Relationship Id="rId22" Type="http://schemas.openxmlformats.org/officeDocument/2006/relationships/tags" Target="../tags/tag43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7.xml"/><Relationship Id="rId3" Type="http://schemas.openxmlformats.org/officeDocument/2006/relationships/slideLayout" Target="../slideLayouts/slideLayout402.xml"/><Relationship Id="rId7" Type="http://schemas.openxmlformats.org/officeDocument/2006/relationships/slideLayout" Target="../slideLayouts/slideLayout406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401.xml"/><Relationship Id="rId1" Type="http://schemas.openxmlformats.org/officeDocument/2006/relationships/slideLayout" Target="../slideLayouts/slideLayout400.xml"/><Relationship Id="rId6" Type="http://schemas.openxmlformats.org/officeDocument/2006/relationships/slideLayout" Target="../slideLayouts/slideLayout405.xml"/><Relationship Id="rId11" Type="http://schemas.openxmlformats.org/officeDocument/2006/relationships/slideLayout" Target="../slideLayouts/slideLayout410.xml"/><Relationship Id="rId5" Type="http://schemas.openxmlformats.org/officeDocument/2006/relationships/slideLayout" Target="../slideLayouts/slideLayout404.xml"/><Relationship Id="rId10" Type="http://schemas.openxmlformats.org/officeDocument/2006/relationships/slideLayout" Target="../slideLayouts/slideLayout409.xml"/><Relationship Id="rId4" Type="http://schemas.openxmlformats.org/officeDocument/2006/relationships/slideLayout" Target="../slideLayouts/slideLayout403.xml"/><Relationship Id="rId9" Type="http://schemas.openxmlformats.org/officeDocument/2006/relationships/slideLayout" Target="../slideLayouts/slideLayout408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8.xml"/><Relationship Id="rId13" Type="http://schemas.openxmlformats.org/officeDocument/2006/relationships/slideLayout" Target="../slideLayouts/slideLayout423.xml"/><Relationship Id="rId18" Type="http://schemas.openxmlformats.org/officeDocument/2006/relationships/slideLayout" Target="../slideLayouts/slideLayout428.xml"/><Relationship Id="rId3" Type="http://schemas.openxmlformats.org/officeDocument/2006/relationships/slideLayout" Target="../slideLayouts/slideLayout413.xml"/><Relationship Id="rId21" Type="http://schemas.openxmlformats.org/officeDocument/2006/relationships/theme" Target="../theme/theme23.xml"/><Relationship Id="rId7" Type="http://schemas.openxmlformats.org/officeDocument/2006/relationships/slideLayout" Target="../slideLayouts/slideLayout417.xml"/><Relationship Id="rId12" Type="http://schemas.openxmlformats.org/officeDocument/2006/relationships/slideLayout" Target="../slideLayouts/slideLayout422.xml"/><Relationship Id="rId17" Type="http://schemas.openxmlformats.org/officeDocument/2006/relationships/slideLayout" Target="../slideLayouts/slideLayout427.xml"/><Relationship Id="rId2" Type="http://schemas.openxmlformats.org/officeDocument/2006/relationships/slideLayout" Target="../slideLayouts/slideLayout412.xml"/><Relationship Id="rId16" Type="http://schemas.openxmlformats.org/officeDocument/2006/relationships/slideLayout" Target="../slideLayouts/slideLayout426.xml"/><Relationship Id="rId20" Type="http://schemas.openxmlformats.org/officeDocument/2006/relationships/slideLayout" Target="../slideLayouts/slideLayout430.xml"/><Relationship Id="rId1" Type="http://schemas.openxmlformats.org/officeDocument/2006/relationships/slideLayout" Target="../slideLayouts/slideLayout411.xml"/><Relationship Id="rId6" Type="http://schemas.openxmlformats.org/officeDocument/2006/relationships/slideLayout" Target="../slideLayouts/slideLayout416.xml"/><Relationship Id="rId11" Type="http://schemas.openxmlformats.org/officeDocument/2006/relationships/slideLayout" Target="../slideLayouts/slideLayout421.xml"/><Relationship Id="rId24" Type="http://schemas.openxmlformats.org/officeDocument/2006/relationships/image" Target="../media/image2.jpeg"/><Relationship Id="rId5" Type="http://schemas.openxmlformats.org/officeDocument/2006/relationships/slideLayout" Target="../slideLayouts/slideLayout415.xml"/><Relationship Id="rId15" Type="http://schemas.openxmlformats.org/officeDocument/2006/relationships/slideLayout" Target="../slideLayouts/slideLayout425.xml"/><Relationship Id="rId23" Type="http://schemas.openxmlformats.org/officeDocument/2006/relationships/tags" Target="../tags/tag46.xml"/><Relationship Id="rId10" Type="http://schemas.openxmlformats.org/officeDocument/2006/relationships/slideLayout" Target="../slideLayouts/slideLayout420.xml"/><Relationship Id="rId19" Type="http://schemas.openxmlformats.org/officeDocument/2006/relationships/slideLayout" Target="../slideLayouts/slideLayout429.xml"/><Relationship Id="rId4" Type="http://schemas.openxmlformats.org/officeDocument/2006/relationships/slideLayout" Target="../slideLayouts/slideLayout414.xml"/><Relationship Id="rId9" Type="http://schemas.openxmlformats.org/officeDocument/2006/relationships/slideLayout" Target="../slideLayouts/slideLayout419.xml"/><Relationship Id="rId14" Type="http://schemas.openxmlformats.org/officeDocument/2006/relationships/slideLayout" Target="../slideLayouts/slideLayout424.xml"/><Relationship Id="rId22" Type="http://schemas.openxmlformats.org/officeDocument/2006/relationships/tags" Target="../tags/tag45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8.xml"/><Relationship Id="rId13" Type="http://schemas.openxmlformats.org/officeDocument/2006/relationships/theme" Target="../theme/theme24.xml"/><Relationship Id="rId3" Type="http://schemas.openxmlformats.org/officeDocument/2006/relationships/slideLayout" Target="../slideLayouts/slideLayout433.xml"/><Relationship Id="rId7" Type="http://schemas.openxmlformats.org/officeDocument/2006/relationships/slideLayout" Target="../slideLayouts/slideLayout437.xml"/><Relationship Id="rId12" Type="http://schemas.openxmlformats.org/officeDocument/2006/relationships/slideLayout" Target="../slideLayouts/slideLayout442.xml"/><Relationship Id="rId2" Type="http://schemas.openxmlformats.org/officeDocument/2006/relationships/slideLayout" Target="../slideLayouts/slideLayout432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431.xml"/><Relationship Id="rId6" Type="http://schemas.openxmlformats.org/officeDocument/2006/relationships/slideLayout" Target="../slideLayouts/slideLayout436.xml"/><Relationship Id="rId11" Type="http://schemas.openxmlformats.org/officeDocument/2006/relationships/slideLayout" Target="../slideLayouts/slideLayout441.xml"/><Relationship Id="rId5" Type="http://schemas.openxmlformats.org/officeDocument/2006/relationships/slideLayout" Target="../slideLayouts/slideLayout435.xml"/><Relationship Id="rId15" Type="http://schemas.openxmlformats.org/officeDocument/2006/relationships/tags" Target="../tags/tag48.xml"/><Relationship Id="rId10" Type="http://schemas.openxmlformats.org/officeDocument/2006/relationships/slideLayout" Target="../slideLayouts/slideLayout440.xml"/><Relationship Id="rId4" Type="http://schemas.openxmlformats.org/officeDocument/2006/relationships/slideLayout" Target="../slideLayouts/slideLayout434.xml"/><Relationship Id="rId9" Type="http://schemas.openxmlformats.org/officeDocument/2006/relationships/slideLayout" Target="../slideLayouts/slideLayout439.xml"/><Relationship Id="rId14" Type="http://schemas.openxmlformats.org/officeDocument/2006/relationships/tags" Target="../tags/tag47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0.xml"/><Relationship Id="rId3" Type="http://schemas.openxmlformats.org/officeDocument/2006/relationships/slideLayout" Target="../slideLayouts/slideLayout445.xml"/><Relationship Id="rId7" Type="http://schemas.openxmlformats.org/officeDocument/2006/relationships/slideLayout" Target="../slideLayouts/slideLayout449.xml"/><Relationship Id="rId12" Type="http://schemas.openxmlformats.org/officeDocument/2006/relationships/theme" Target="../theme/theme25.xml"/><Relationship Id="rId2" Type="http://schemas.openxmlformats.org/officeDocument/2006/relationships/slideLayout" Target="../slideLayouts/slideLayout444.xml"/><Relationship Id="rId1" Type="http://schemas.openxmlformats.org/officeDocument/2006/relationships/slideLayout" Target="../slideLayouts/slideLayout443.xml"/><Relationship Id="rId6" Type="http://schemas.openxmlformats.org/officeDocument/2006/relationships/slideLayout" Target="../slideLayouts/slideLayout448.xml"/><Relationship Id="rId11" Type="http://schemas.openxmlformats.org/officeDocument/2006/relationships/slideLayout" Target="../slideLayouts/slideLayout453.xml"/><Relationship Id="rId5" Type="http://schemas.openxmlformats.org/officeDocument/2006/relationships/slideLayout" Target="../slideLayouts/slideLayout447.xml"/><Relationship Id="rId10" Type="http://schemas.openxmlformats.org/officeDocument/2006/relationships/slideLayout" Target="../slideLayouts/slideLayout452.xml"/><Relationship Id="rId4" Type="http://schemas.openxmlformats.org/officeDocument/2006/relationships/slideLayout" Target="../slideLayouts/slideLayout446.xml"/><Relationship Id="rId9" Type="http://schemas.openxmlformats.org/officeDocument/2006/relationships/slideLayout" Target="../slideLayouts/slideLayout451.xml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1.xml"/><Relationship Id="rId3" Type="http://schemas.openxmlformats.org/officeDocument/2006/relationships/slideLayout" Target="../slideLayouts/slideLayout456.xml"/><Relationship Id="rId7" Type="http://schemas.openxmlformats.org/officeDocument/2006/relationships/slideLayout" Target="../slideLayouts/slideLayout460.xml"/><Relationship Id="rId12" Type="http://schemas.openxmlformats.org/officeDocument/2006/relationships/theme" Target="../theme/theme26.xml"/><Relationship Id="rId2" Type="http://schemas.openxmlformats.org/officeDocument/2006/relationships/slideLayout" Target="../slideLayouts/slideLayout455.xml"/><Relationship Id="rId1" Type="http://schemas.openxmlformats.org/officeDocument/2006/relationships/slideLayout" Target="../slideLayouts/slideLayout454.xml"/><Relationship Id="rId6" Type="http://schemas.openxmlformats.org/officeDocument/2006/relationships/slideLayout" Target="../slideLayouts/slideLayout459.xml"/><Relationship Id="rId11" Type="http://schemas.openxmlformats.org/officeDocument/2006/relationships/slideLayout" Target="../slideLayouts/slideLayout464.xml"/><Relationship Id="rId5" Type="http://schemas.openxmlformats.org/officeDocument/2006/relationships/slideLayout" Target="../slideLayouts/slideLayout458.xml"/><Relationship Id="rId10" Type="http://schemas.openxmlformats.org/officeDocument/2006/relationships/slideLayout" Target="../slideLayouts/slideLayout463.xml"/><Relationship Id="rId4" Type="http://schemas.openxmlformats.org/officeDocument/2006/relationships/slideLayout" Target="../slideLayouts/slideLayout457.xml"/><Relationship Id="rId9" Type="http://schemas.openxmlformats.org/officeDocument/2006/relationships/slideLayout" Target="../slideLayouts/slideLayout462.xml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2.xml"/><Relationship Id="rId3" Type="http://schemas.openxmlformats.org/officeDocument/2006/relationships/slideLayout" Target="../slideLayouts/slideLayout467.xml"/><Relationship Id="rId7" Type="http://schemas.openxmlformats.org/officeDocument/2006/relationships/slideLayout" Target="../slideLayouts/slideLayout471.xml"/><Relationship Id="rId12" Type="http://schemas.openxmlformats.org/officeDocument/2006/relationships/theme" Target="../theme/theme27.xml"/><Relationship Id="rId2" Type="http://schemas.openxmlformats.org/officeDocument/2006/relationships/slideLayout" Target="../slideLayouts/slideLayout466.xml"/><Relationship Id="rId1" Type="http://schemas.openxmlformats.org/officeDocument/2006/relationships/slideLayout" Target="../slideLayouts/slideLayout465.xml"/><Relationship Id="rId6" Type="http://schemas.openxmlformats.org/officeDocument/2006/relationships/slideLayout" Target="../slideLayouts/slideLayout470.xml"/><Relationship Id="rId11" Type="http://schemas.openxmlformats.org/officeDocument/2006/relationships/slideLayout" Target="../slideLayouts/slideLayout475.xml"/><Relationship Id="rId5" Type="http://schemas.openxmlformats.org/officeDocument/2006/relationships/slideLayout" Target="../slideLayouts/slideLayout469.xml"/><Relationship Id="rId10" Type="http://schemas.openxmlformats.org/officeDocument/2006/relationships/slideLayout" Target="../slideLayouts/slideLayout474.xml"/><Relationship Id="rId4" Type="http://schemas.openxmlformats.org/officeDocument/2006/relationships/slideLayout" Target="../slideLayouts/slideLayout468.xml"/><Relationship Id="rId9" Type="http://schemas.openxmlformats.org/officeDocument/2006/relationships/slideLayout" Target="../slideLayouts/slideLayout473.xml"/></Relationships>
</file>

<file path=ppt/slideMasters/_rels/slideMaster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3.xml"/><Relationship Id="rId3" Type="http://schemas.openxmlformats.org/officeDocument/2006/relationships/slideLayout" Target="../slideLayouts/slideLayout478.xml"/><Relationship Id="rId7" Type="http://schemas.openxmlformats.org/officeDocument/2006/relationships/slideLayout" Target="../slideLayouts/slideLayout482.xml"/><Relationship Id="rId12" Type="http://schemas.openxmlformats.org/officeDocument/2006/relationships/theme" Target="../theme/theme28.xml"/><Relationship Id="rId2" Type="http://schemas.openxmlformats.org/officeDocument/2006/relationships/slideLayout" Target="../slideLayouts/slideLayout477.xml"/><Relationship Id="rId1" Type="http://schemas.openxmlformats.org/officeDocument/2006/relationships/slideLayout" Target="../slideLayouts/slideLayout476.xml"/><Relationship Id="rId6" Type="http://schemas.openxmlformats.org/officeDocument/2006/relationships/slideLayout" Target="../slideLayouts/slideLayout481.xml"/><Relationship Id="rId11" Type="http://schemas.openxmlformats.org/officeDocument/2006/relationships/slideLayout" Target="../slideLayouts/slideLayout486.xml"/><Relationship Id="rId5" Type="http://schemas.openxmlformats.org/officeDocument/2006/relationships/slideLayout" Target="../slideLayouts/slideLayout480.xml"/><Relationship Id="rId10" Type="http://schemas.openxmlformats.org/officeDocument/2006/relationships/slideLayout" Target="../slideLayouts/slideLayout485.xml"/><Relationship Id="rId4" Type="http://schemas.openxmlformats.org/officeDocument/2006/relationships/slideLayout" Target="../slideLayouts/slideLayout479.xml"/><Relationship Id="rId9" Type="http://schemas.openxmlformats.org/officeDocument/2006/relationships/slideLayout" Target="../slideLayouts/slideLayout484.xml"/></Relationships>
</file>

<file path=ppt/slideMasters/_rels/slideMaster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4.xml"/><Relationship Id="rId3" Type="http://schemas.openxmlformats.org/officeDocument/2006/relationships/slideLayout" Target="../slideLayouts/slideLayout489.xml"/><Relationship Id="rId7" Type="http://schemas.openxmlformats.org/officeDocument/2006/relationships/slideLayout" Target="../slideLayouts/slideLayout493.xml"/><Relationship Id="rId12" Type="http://schemas.openxmlformats.org/officeDocument/2006/relationships/theme" Target="../theme/theme29.xml"/><Relationship Id="rId2" Type="http://schemas.openxmlformats.org/officeDocument/2006/relationships/slideLayout" Target="../slideLayouts/slideLayout488.xml"/><Relationship Id="rId1" Type="http://schemas.openxmlformats.org/officeDocument/2006/relationships/slideLayout" Target="../slideLayouts/slideLayout487.xml"/><Relationship Id="rId6" Type="http://schemas.openxmlformats.org/officeDocument/2006/relationships/slideLayout" Target="../slideLayouts/slideLayout492.xml"/><Relationship Id="rId11" Type="http://schemas.openxmlformats.org/officeDocument/2006/relationships/slideLayout" Target="../slideLayouts/slideLayout497.xml"/><Relationship Id="rId5" Type="http://schemas.openxmlformats.org/officeDocument/2006/relationships/slideLayout" Target="../slideLayouts/slideLayout491.xml"/><Relationship Id="rId10" Type="http://schemas.openxmlformats.org/officeDocument/2006/relationships/slideLayout" Target="../slideLayouts/slideLayout496.xml"/><Relationship Id="rId4" Type="http://schemas.openxmlformats.org/officeDocument/2006/relationships/slideLayout" Target="../slideLayouts/slideLayout490.xml"/><Relationship Id="rId9" Type="http://schemas.openxmlformats.org/officeDocument/2006/relationships/slideLayout" Target="../slideLayouts/slideLayout49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8.xml"/><Relationship Id="rId16" Type="http://schemas.openxmlformats.org/officeDocument/2006/relationships/tags" Target="../tags/tag6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tags" Target="../tags/tag5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theme" Target="../theme/theme3.xml"/></Relationships>
</file>

<file path=ppt/slideMasters/_rels/slideMaster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5.xml"/><Relationship Id="rId3" Type="http://schemas.openxmlformats.org/officeDocument/2006/relationships/slideLayout" Target="../slideLayouts/slideLayout500.xml"/><Relationship Id="rId7" Type="http://schemas.openxmlformats.org/officeDocument/2006/relationships/slideLayout" Target="../slideLayouts/slideLayout504.xml"/><Relationship Id="rId12" Type="http://schemas.openxmlformats.org/officeDocument/2006/relationships/theme" Target="../theme/theme30.xml"/><Relationship Id="rId2" Type="http://schemas.openxmlformats.org/officeDocument/2006/relationships/slideLayout" Target="../slideLayouts/slideLayout499.xml"/><Relationship Id="rId1" Type="http://schemas.openxmlformats.org/officeDocument/2006/relationships/slideLayout" Target="../slideLayouts/slideLayout498.xml"/><Relationship Id="rId6" Type="http://schemas.openxmlformats.org/officeDocument/2006/relationships/slideLayout" Target="../slideLayouts/slideLayout503.xml"/><Relationship Id="rId11" Type="http://schemas.openxmlformats.org/officeDocument/2006/relationships/slideLayout" Target="../slideLayouts/slideLayout508.xml"/><Relationship Id="rId5" Type="http://schemas.openxmlformats.org/officeDocument/2006/relationships/slideLayout" Target="../slideLayouts/slideLayout502.xml"/><Relationship Id="rId10" Type="http://schemas.openxmlformats.org/officeDocument/2006/relationships/slideLayout" Target="../slideLayouts/slideLayout507.xml"/><Relationship Id="rId4" Type="http://schemas.openxmlformats.org/officeDocument/2006/relationships/slideLayout" Target="../slideLayouts/slideLayout501.xml"/><Relationship Id="rId9" Type="http://schemas.openxmlformats.org/officeDocument/2006/relationships/slideLayout" Target="../slideLayouts/slideLayout506.xml"/></Relationships>
</file>

<file path=ppt/slideMasters/_rels/slideMaster3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6.xml"/><Relationship Id="rId3" Type="http://schemas.openxmlformats.org/officeDocument/2006/relationships/slideLayout" Target="../slideLayouts/slideLayout511.xml"/><Relationship Id="rId7" Type="http://schemas.openxmlformats.org/officeDocument/2006/relationships/slideLayout" Target="../slideLayouts/slideLayout515.xml"/><Relationship Id="rId12" Type="http://schemas.openxmlformats.org/officeDocument/2006/relationships/theme" Target="../theme/theme31.xml"/><Relationship Id="rId2" Type="http://schemas.openxmlformats.org/officeDocument/2006/relationships/slideLayout" Target="../slideLayouts/slideLayout510.xml"/><Relationship Id="rId1" Type="http://schemas.openxmlformats.org/officeDocument/2006/relationships/slideLayout" Target="../slideLayouts/slideLayout509.xml"/><Relationship Id="rId6" Type="http://schemas.openxmlformats.org/officeDocument/2006/relationships/slideLayout" Target="../slideLayouts/slideLayout514.xml"/><Relationship Id="rId11" Type="http://schemas.openxmlformats.org/officeDocument/2006/relationships/slideLayout" Target="../slideLayouts/slideLayout519.xml"/><Relationship Id="rId5" Type="http://schemas.openxmlformats.org/officeDocument/2006/relationships/slideLayout" Target="../slideLayouts/slideLayout513.xml"/><Relationship Id="rId10" Type="http://schemas.openxmlformats.org/officeDocument/2006/relationships/slideLayout" Target="../slideLayouts/slideLayout518.xml"/><Relationship Id="rId4" Type="http://schemas.openxmlformats.org/officeDocument/2006/relationships/slideLayout" Target="../slideLayouts/slideLayout512.xml"/><Relationship Id="rId9" Type="http://schemas.openxmlformats.org/officeDocument/2006/relationships/slideLayout" Target="../slideLayouts/slideLayout517.xml"/></Relationships>
</file>

<file path=ppt/slideMasters/_rels/slideMaster3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7.xml"/><Relationship Id="rId3" Type="http://schemas.openxmlformats.org/officeDocument/2006/relationships/slideLayout" Target="../slideLayouts/slideLayout522.xml"/><Relationship Id="rId7" Type="http://schemas.openxmlformats.org/officeDocument/2006/relationships/slideLayout" Target="../slideLayouts/slideLayout526.xml"/><Relationship Id="rId12" Type="http://schemas.openxmlformats.org/officeDocument/2006/relationships/theme" Target="../theme/theme32.xml"/><Relationship Id="rId2" Type="http://schemas.openxmlformats.org/officeDocument/2006/relationships/slideLayout" Target="../slideLayouts/slideLayout521.xml"/><Relationship Id="rId1" Type="http://schemas.openxmlformats.org/officeDocument/2006/relationships/slideLayout" Target="../slideLayouts/slideLayout520.xml"/><Relationship Id="rId6" Type="http://schemas.openxmlformats.org/officeDocument/2006/relationships/slideLayout" Target="../slideLayouts/slideLayout525.xml"/><Relationship Id="rId11" Type="http://schemas.openxmlformats.org/officeDocument/2006/relationships/slideLayout" Target="../slideLayouts/slideLayout530.xml"/><Relationship Id="rId5" Type="http://schemas.openxmlformats.org/officeDocument/2006/relationships/slideLayout" Target="../slideLayouts/slideLayout524.xml"/><Relationship Id="rId10" Type="http://schemas.openxmlformats.org/officeDocument/2006/relationships/slideLayout" Target="../slideLayouts/slideLayout529.xml"/><Relationship Id="rId4" Type="http://schemas.openxmlformats.org/officeDocument/2006/relationships/slideLayout" Target="../slideLayouts/slideLayout523.xml"/><Relationship Id="rId9" Type="http://schemas.openxmlformats.org/officeDocument/2006/relationships/slideLayout" Target="../slideLayouts/slideLayout528.xml"/></Relationships>
</file>

<file path=ppt/slideMasters/_rels/slideMaster3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8.xml"/><Relationship Id="rId3" Type="http://schemas.openxmlformats.org/officeDocument/2006/relationships/slideLayout" Target="../slideLayouts/slideLayout533.xml"/><Relationship Id="rId7" Type="http://schemas.openxmlformats.org/officeDocument/2006/relationships/slideLayout" Target="../slideLayouts/slideLayout537.xml"/><Relationship Id="rId12" Type="http://schemas.openxmlformats.org/officeDocument/2006/relationships/theme" Target="../theme/theme33.xml"/><Relationship Id="rId2" Type="http://schemas.openxmlformats.org/officeDocument/2006/relationships/slideLayout" Target="../slideLayouts/slideLayout532.xml"/><Relationship Id="rId1" Type="http://schemas.openxmlformats.org/officeDocument/2006/relationships/slideLayout" Target="../slideLayouts/slideLayout531.xml"/><Relationship Id="rId6" Type="http://schemas.openxmlformats.org/officeDocument/2006/relationships/slideLayout" Target="../slideLayouts/slideLayout536.xml"/><Relationship Id="rId11" Type="http://schemas.openxmlformats.org/officeDocument/2006/relationships/slideLayout" Target="../slideLayouts/slideLayout541.xml"/><Relationship Id="rId5" Type="http://schemas.openxmlformats.org/officeDocument/2006/relationships/slideLayout" Target="../slideLayouts/slideLayout535.xml"/><Relationship Id="rId10" Type="http://schemas.openxmlformats.org/officeDocument/2006/relationships/slideLayout" Target="../slideLayouts/slideLayout540.xml"/><Relationship Id="rId4" Type="http://schemas.openxmlformats.org/officeDocument/2006/relationships/slideLayout" Target="../slideLayouts/slideLayout534.xml"/><Relationship Id="rId9" Type="http://schemas.openxmlformats.org/officeDocument/2006/relationships/slideLayout" Target="../slideLayouts/slideLayout539.xml"/></Relationships>
</file>

<file path=ppt/slideMasters/_rels/slideMaster3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9.xml"/><Relationship Id="rId3" Type="http://schemas.openxmlformats.org/officeDocument/2006/relationships/slideLayout" Target="../slideLayouts/slideLayout544.xml"/><Relationship Id="rId7" Type="http://schemas.openxmlformats.org/officeDocument/2006/relationships/slideLayout" Target="../slideLayouts/slideLayout548.xml"/><Relationship Id="rId12" Type="http://schemas.openxmlformats.org/officeDocument/2006/relationships/theme" Target="../theme/theme34.xml"/><Relationship Id="rId2" Type="http://schemas.openxmlformats.org/officeDocument/2006/relationships/slideLayout" Target="../slideLayouts/slideLayout543.xml"/><Relationship Id="rId1" Type="http://schemas.openxmlformats.org/officeDocument/2006/relationships/slideLayout" Target="../slideLayouts/slideLayout542.xml"/><Relationship Id="rId6" Type="http://schemas.openxmlformats.org/officeDocument/2006/relationships/slideLayout" Target="../slideLayouts/slideLayout547.xml"/><Relationship Id="rId11" Type="http://schemas.openxmlformats.org/officeDocument/2006/relationships/slideLayout" Target="../slideLayouts/slideLayout552.xml"/><Relationship Id="rId5" Type="http://schemas.openxmlformats.org/officeDocument/2006/relationships/slideLayout" Target="../slideLayouts/slideLayout546.xml"/><Relationship Id="rId10" Type="http://schemas.openxmlformats.org/officeDocument/2006/relationships/slideLayout" Target="../slideLayouts/slideLayout551.xml"/><Relationship Id="rId4" Type="http://schemas.openxmlformats.org/officeDocument/2006/relationships/slideLayout" Target="../slideLayouts/slideLayout545.xml"/><Relationship Id="rId9" Type="http://schemas.openxmlformats.org/officeDocument/2006/relationships/slideLayout" Target="../slideLayouts/slideLayout550.xml"/></Relationships>
</file>

<file path=ppt/slideMasters/_rels/slideMaster3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0.xml"/><Relationship Id="rId3" Type="http://schemas.openxmlformats.org/officeDocument/2006/relationships/slideLayout" Target="../slideLayouts/slideLayout555.xml"/><Relationship Id="rId7" Type="http://schemas.openxmlformats.org/officeDocument/2006/relationships/slideLayout" Target="../slideLayouts/slideLayout559.xml"/><Relationship Id="rId12" Type="http://schemas.openxmlformats.org/officeDocument/2006/relationships/theme" Target="../theme/theme35.xml"/><Relationship Id="rId2" Type="http://schemas.openxmlformats.org/officeDocument/2006/relationships/slideLayout" Target="../slideLayouts/slideLayout554.xml"/><Relationship Id="rId1" Type="http://schemas.openxmlformats.org/officeDocument/2006/relationships/slideLayout" Target="../slideLayouts/slideLayout553.xml"/><Relationship Id="rId6" Type="http://schemas.openxmlformats.org/officeDocument/2006/relationships/slideLayout" Target="../slideLayouts/slideLayout558.xml"/><Relationship Id="rId11" Type="http://schemas.openxmlformats.org/officeDocument/2006/relationships/slideLayout" Target="../slideLayouts/slideLayout563.xml"/><Relationship Id="rId5" Type="http://schemas.openxmlformats.org/officeDocument/2006/relationships/slideLayout" Target="../slideLayouts/slideLayout557.xml"/><Relationship Id="rId10" Type="http://schemas.openxmlformats.org/officeDocument/2006/relationships/slideLayout" Target="../slideLayouts/slideLayout562.xml"/><Relationship Id="rId4" Type="http://schemas.openxmlformats.org/officeDocument/2006/relationships/slideLayout" Target="../slideLayouts/slideLayout556.xml"/><Relationship Id="rId9" Type="http://schemas.openxmlformats.org/officeDocument/2006/relationships/slideLayout" Target="../slideLayouts/slideLayout561.xml"/></Relationships>
</file>

<file path=ppt/slideMasters/_rels/slideMaster3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1.xml"/><Relationship Id="rId3" Type="http://schemas.openxmlformats.org/officeDocument/2006/relationships/slideLayout" Target="../slideLayouts/slideLayout566.xml"/><Relationship Id="rId7" Type="http://schemas.openxmlformats.org/officeDocument/2006/relationships/slideLayout" Target="../slideLayouts/slideLayout570.xml"/><Relationship Id="rId12" Type="http://schemas.openxmlformats.org/officeDocument/2006/relationships/theme" Target="../theme/theme36.xml"/><Relationship Id="rId2" Type="http://schemas.openxmlformats.org/officeDocument/2006/relationships/slideLayout" Target="../slideLayouts/slideLayout565.xml"/><Relationship Id="rId1" Type="http://schemas.openxmlformats.org/officeDocument/2006/relationships/slideLayout" Target="../slideLayouts/slideLayout564.xml"/><Relationship Id="rId6" Type="http://schemas.openxmlformats.org/officeDocument/2006/relationships/slideLayout" Target="../slideLayouts/slideLayout569.xml"/><Relationship Id="rId11" Type="http://schemas.openxmlformats.org/officeDocument/2006/relationships/slideLayout" Target="../slideLayouts/slideLayout574.xml"/><Relationship Id="rId5" Type="http://schemas.openxmlformats.org/officeDocument/2006/relationships/slideLayout" Target="../slideLayouts/slideLayout568.xml"/><Relationship Id="rId10" Type="http://schemas.openxmlformats.org/officeDocument/2006/relationships/slideLayout" Target="../slideLayouts/slideLayout573.xml"/><Relationship Id="rId4" Type="http://schemas.openxmlformats.org/officeDocument/2006/relationships/slideLayout" Target="../slideLayouts/slideLayout567.xml"/><Relationship Id="rId9" Type="http://schemas.openxmlformats.org/officeDocument/2006/relationships/slideLayout" Target="../slideLayouts/slideLayout57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1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42.xml"/><Relationship Id="rId21" Type="http://schemas.openxmlformats.org/officeDocument/2006/relationships/theme" Target="../theme/theme4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17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1.xml"/><Relationship Id="rId16" Type="http://schemas.openxmlformats.org/officeDocument/2006/relationships/slideLayout" Target="../slideLayouts/slideLayout55.xml"/><Relationship Id="rId20" Type="http://schemas.openxmlformats.org/officeDocument/2006/relationships/slideLayout" Target="../slideLayouts/slideLayout59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24" Type="http://schemas.openxmlformats.org/officeDocument/2006/relationships/image" Target="../media/image2.jpeg"/><Relationship Id="rId5" Type="http://schemas.openxmlformats.org/officeDocument/2006/relationships/slideLayout" Target="../slideLayouts/slideLayout44.xml"/><Relationship Id="rId15" Type="http://schemas.openxmlformats.org/officeDocument/2006/relationships/slideLayout" Target="../slideLayouts/slideLayout54.xml"/><Relationship Id="rId23" Type="http://schemas.openxmlformats.org/officeDocument/2006/relationships/tags" Target="../tags/tag10.xml"/><Relationship Id="rId10" Type="http://schemas.openxmlformats.org/officeDocument/2006/relationships/slideLayout" Target="../slideLayouts/slideLayout49.xml"/><Relationship Id="rId19" Type="http://schemas.openxmlformats.org/officeDocument/2006/relationships/slideLayout" Target="../slideLayouts/slideLayout58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53.xml"/><Relationship Id="rId22" Type="http://schemas.openxmlformats.org/officeDocument/2006/relationships/tags" Target="../tags/tag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slideLayout" Target="../slideLayouts/slideLayout72.xml"/><Relationship Id="rId18" Type="http://schemas.openxmlformats.org/officeDocument/2006/relationships/slideLayout" Target="../slideLayouts/slideLayout77.xml"/><Relationship Id="rId3" Type="http://schemas.openxmlformats.org/officeDocument/2006/relationships/slideLayout" Target="../slideLayouts/slideLayout62.xml"/><Relationship Id="rId21" Type="http://schemas.openxmlformats.org/officeDocument/2006/relationships/theme" Target="../theme/theme5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17" Type="http://schemas.openxmlformats.org/officeDocument/2006/relationships/slideLayout" Target="../slideLayouts/slideLayout76.xml"/><Relationship Id="rId2" Type="http://schemas.openxmlformats.org/officeDocument/2006/relationships/slideLayout" Target="../slideLayouts/slideLayout61.xml"/><Relationship Id="rId16" Type="http://schemas.openxmlformats.org/officeDocument/2006/relationships/slideLayout" Target="../slideLayouts/slideLayout75.xml"/><Relationship Id="rId20" Type="http://schemas.openxmlformats.org/officeDocument/2006/relationships/slideLayout" Target="../slideLayouts/slideLayout79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24" Type="http://schemas.openxmlformats.org/officeDocument/2006/relationships/image" Target="../media/image2.jpeg"/><Relationship Id="rId5" Type="http://schemas.openxmlformats.org/officeDocument/2006/relationships/slideLayout" Target="../slideLayouts/slideLayout64.xml"/><Relationship Id="rId15" Type="http://schemas.openxmlformats.org/officeDocument/2006/relationships/slideLayout" Target="../slideLayouts/slideLayout74.xml"/><Relationship Id="rId23" Type="http://schemas.openxmlformats.org/officeDocument/2006/relationships/tags" Target="../tags/tag12.xml"/><Relationship Id="rId10" Type="http://schemas.openxmlformats.org/officeDocument/2006/relationships/slideLayout" Target="../slideLayouts/slideLayout69.xml"/><Relationship Id="rId19" Type="http://schemas.openxmlformats.org/officeDocument/2006/relationships/slideLayout" Target="../slideLayouts/slideLayout78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slideLayout" Target="../slideLayouts/slideLayout73.xml"/><Relationship Id="rId22" Type="http://schemas.openxmlformats.org/officeDocument/2006/relationships/tags" Target="../tags/tag1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slideLayout" Target="../slideLayouts/slideLayout92.xml"/><Relationship Id="rId18" Type="http://schemas.openxmlformats.org/officeDocument/2006/relationships/slideLayout" Target="../slideLayouts/slideLayout97.xml"/><Relationship Id="rId3" Type="http://schemas.openxmlformats.org/officeDocument/2006/relationships/slideLayout" Target="../slideLayouts/slideLayout82.xml"/><Relationship Id="rId21" Type="http://schemas.openxmlformats.org/officeDocument/2006/relationships/theme" Target="../theme/theme6.xml"/><Relationship Id="rId7" Type="http://schemas.openxmlformats.org/officeDocument/2006/relationships/slideLayout" Target="../slideLayouts/slideLayout86.xml"/><Relationship Id="rId12" Type="http://schemas.openxmlformats.org/officeDocument/2006/relationships/slideLayout" Target="../slideLayouts/slideLayout91.xml"/><Relationship Id="rId17" Type="http://schemas.openxmlformats.org/officeDocument/2006/relationships/slideLayout" Target="../slideLayouts/slideLayout96.xml"/><Relationship Id="rId2" Type="http://schemas.openxmlformats.org/officeDocument/2006/relationships/slideLayout" Target="../slideLayouts/slideLayout81.xml"/><Relationship Id="rId16" Type="http://schemas.openxmlformats.org/officeDocument/2006/relationships/slideLayout" Target="../slideLayouts/slideLayout95.xml"/><Relationship Id="rId20" Type="http://schemas.openxmlformats.org/officeDocument/2006/relationships/slideLayout" Target="../slideLayouts/slideLayout99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24" Type="http://schemas.openxmlformats.org/officeDocument/2006/relationships/image" Target="../media/image2.jpeg"/><Relationship Id="rId5" Type="http://schemas.openxmlformats.org/officeDocument/2006/relationships/slideLayout" Target="../slideLayouts/slideLayout84.xml"/><Relationship Id="rId15" Type="http://schemas.openxmlformats.org/officeDocument/2006/relationships/slideLayout" Target="../slideLayouts/slideLayout94.xml"/><Relationship Id="rId23" Type="http://schemas.openxmlformats.org/officeDocument/2006/relationships/tags" Target="../tags/tag14.xml"/><Relationship Id="rId10" Type="http://schemas.openxmlformats.org/officeDocument/2006/relationships/slideLayout" Target="../slideLayouts/slideLayout89.xml"/><Relationship Id="rId19" Type="http://schemas.openxmlformats.org/officeDocument/2006/relationships/slideLayout" Target="../slideLayouts/slideLayout98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Relationship Id="rId14" Type="http://schemas.openxmlformats.org/officeDocument/2006/relationships/slideLayout" Target="../slideLayouts/slideLayout93.xml"/><Relationship Id="rId22" Type="http://schemas.openxmlformats.org/officeDocument/2006/relationships/tags" Target="../tags/tag1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slideLayout" Target="../slideLayouts/slideLayout112.xml"/><Relationship Id="rId18" Type="http://schemas.openxmlformats.org/officeDocument/2006/relationships/slideLayout" Target="../slideLayouts/slideLayout117.xml"/><Relationship Id="rId3" Type="http://schemas.openxmlformats.org/officeDocument/2006/relationships/slideLayout" Target="../slideLayouts/slideLayout102.xml"/><Relationship Id="rId21" Type="http://schemas.openxmlformats.org/officeDocument/2006/relationships/theme" Target="../theme/theme7.xml"/><Relationship Id="rId7" Type="http://schemas.openxmlformats.org/officeDocument/2006/relationships/slideLayout" Target="../slideLayouts/slideLayout106.xml"/><Relationship Id="rId12" Type="http://schemas.openxmlformats.org/officeDocument/2006/relationships/slideLayout" Target="../slideLayouts/slideLayout111.xml"/><Relationship Id="rId17" Type="http://schemas.openxmlformats.org/officeDocument/2006/relationships/slideLayout" Target="../slideLayouts/slideLayout116.xml"/><Relationship Id="rId2" Type="http://schemas.openxmlformats.org/officeDocument/2006/relationships/slideLayout" Target="../slideLayouts/slideLayout101.xml"/><Relationship Id="rId16" Type="http://schemas.openxmlformats.org/officeDocument/2006/relationships/slideLayout" Target="../slideLayouts/slideLayout115.xml"/><Relationship Id="rId20" Type="http://schemas.openxmlformats.org/officeDocument/2006/relationships/slideLayout" Target="../slideLayouts/slideLayout119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24" Type="http://schemas.openxmlformats.org/officeDocument/2006/relationships/image" Target="../media/image2.jpeg"/><Relationship Id="rId5" Type="http://schemas.openxmlformats.org/officeDocument/2006/relationships/slideLayout" Target="../slideLayouts/slideLayout104.xml"/><Relationship Id="rId15" Type="http://schemas.openxmlformats.org/officeDocument/2006/relationships/slideLayout" Target="../slideLayouts/slideLayout114.xml"/><Relationship Id="rId23" Type="http://schemas.openxmlformats.org/officeDocument/2006/relationships/tags" Target="../tags/tag16.xml"/><Relationship Id="rId10" Type="http://schemas.openxmlformats.org/officeDocument/2006/relationships/slideLayout" Target="../slideLayouts/slideLayout109.xml"/><Relationship Id="rId19" Type="http://schemas.openxmlformats.org/officeDocument/2006/relationships/slideLayout" Target="../slideLayouts/slideLayout118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Relationship Id="rId14" Type="http://schemas.openxmlformats.org/officeDocument/2006/relationships/slideLayout" Target="../slideLayouts/slideLayout113.xml"/><Relationship Id="rId22" Type="http://schemas.openxmlformats.org/officeDocument/2006/relationships/tags" Target="../tags/tag1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7.xml"/><Relationship Id="rId13" Type="http://schemas.openxmlformats.org/officeDocument/2006/relationships/slideLayout" Target="../slideLayouts/slideLayout132.xml"/><Relationship Id="rId18" Type="http://schemas.openxmlformats.org/officeDocument/2006/relationships/slideLayout" Target="../slideLayouts/slideLayout137.xml"/><Relationship Id="rId3" Type="http://schemas.openxmlformats.org/officeDocument/2006/relationships/slideLayout" Target="../slideLayouts/slideLayout122.xml"/><Relationship Id="rId21" Type="http://schemas.openxmlformats.org/officeDocument/2006/relationships/theme" Target="../theme/theme8.xml"/><Relationship Id="rId7" Type="http://schemas.openxmlformats.org/officeDocument/2006/relationships/slideLayout" Target="../slideLayouts/slideLayout126.xml"/><Relationship Id="rId12" Type="http://schemas.openxmlformats.org/officeDocument/2006/relationships/slideLayout" Target="../slideLayouts/slideLayout131.xml"/><Relationship Id="rId17" Type="http://schemas.openxmlformats.org/officeDocument/2006/relationships/slideLayout" Target="../slideLayouts/slideLayout136.xml"/><Relationship Id="rId2" Type="http://schemas.openxmlformats.org/officeDocument/2006/relationships/slideLayout" Target="../slideLayouts/slideLayout121.xml"/><Relationship Id="rId16" Type="http://schemas.openxmlformats.org/officeDocument/2006/relationships/slideLayout" Target="../slideLayouts/slideLayout135.xml"/><Relationship Id="rId20" Type="http://schemas.openxmlformats.org/officeDocument/2006/relationships/slideLayout" Target="../slideLayouts/slideLayout139.xml"/><Relationship Id="rId1" Type="http://schemas.openxmlformats.org/officeDocument/2006/relationships/slideLayout" Target="../slideLayouts/slideLayout120.xml"/><Relationship Id="rId6" Type="http://schemas.openxmlformats.org/officeDocument/2006/relationships/slideLayout" Target="../slideLayouts/slideLayout125.xml"/><Relationship Id="rId11" Type="http://schemas.openxmlformats.org/officeDocument/2006/relationships/slideLayout" Target="../slideLayouts/slideLayout130.xml"/><Relationship Id="rId24" Type="http://schemas.openxmlformats.org/officeDocument/2006/relationships/image" Target="../media/image2.jpeg"/><Relationship Id="rId5" Type="http://schemas.openxmlformats.org/officeDocument/2006/relationships/slideLayout" Target="../slideLayouts/slideLayout124.xml"/><Relationship Id="rId15" Type="http://schemas.openxmlformats.org/officeDocument/2006/relationships/slideLayout" Target="../slideLayouts/slideLayout134.xml"/><Relationship Id="rId23" Type="http://schemas.openxmlformats.org/officeDocument/2006/relationships/tags" Target="../tags/tag18.xml"/><Relationship Id="rId10" Type="http://schemas.openxmlformats.org/officeDocument/2006/relationships/slideLayout" Target="../slideLayouts/slideLayout129.xml"/><Relationship Id="rId19" Type="http://schemas.openxmlformats.org/officeDocument/2006/relationships/slideLayout" Target="../slideLayouts/slideLayout138.xml"/><Relationship Id="rId4" Type="http://schemas.openxmlformats.org/officeDocument/2006/relationships/slideLayout" Target="../slideLayouts/slideLayout123.xml"/><Relationship Id="rId9" Type="http://schemas.openxmlformats.org/officeDocument/2006/relationships/slideLayout" Target="../slideLayouts/slideLayout128.xml"/><Relationship Id="rId14" Type="http://schemas.openxmlformats.org/officeDocument/2006/relationships/slideLayout" Target="../slideLayouts/slideLayout133.xml"/><Relationship Id="rId22" Type="http://schemas.openxmlformats.org/officeDocument/2006/relationships/tags" Target="../tags/tag1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7.xml"/><Relationship Id="rId13" Type="http://schemas.openxmlformats.org/officeDocument/2006/relationships/slideLayout" Target="../slideLayouts/slideLayout152.xml"/><Relationship Id="rId18" Type="http://schemas.openxmlformats.org/officeDocument/2006/relationships/slideLayout" Target="../slideLayouts/slideLayout157.xml"/><Relationship Id="rId3" Type="http://schemas.openxmlformats.org/officeDocument/2006/relationships/slideLayout" Target="../slideLayouts/slideLayout142.xml"/><Relationship Id="rId21" Type="http://schemas.openxmlformats.org/officeDocument/2006/relationships/theme" Target="../theme/theme9.xml"/><Relationship Id="rId7" Type="http://schemas.openxmlformats.org/officeDocument/2006/relationships/slideLayout" Target="../slideLayouts/slideLayout146.xml"/><Relationship Id="rId12" Type="http://schemas.openxmlformats.org/officeDocument/2006/relationships/slideLayout" Target="../slideLayouts/slideLayout151.xml"/><Relationship Id="rId17" Type="http://schemas.openxmlformats.org/officeDocument/2006/relationships/slideLayout" Target="../slideLayouts/slideLayout156.xml"/><Relationship Id="rId2" Type="http://schemas.openxmlformats.org/officeDocument/2006/relationships/slideLayout" Target="../slideLayouts/slideLayout141.xml"/><Relationship Id="rId16" Type="http://schemas.openxmlformats.org/officeDocument/2006/relationships/slideLayout" Target="../slideLayouts/slideLayout155.xml"/><Relationship Id="rId20" Type="http://schemas.openxmlformats.org/officeDocument/2006/relationships/slideLayout" Target="../slideLayouts/slideLayout159.xml"/><Relationship Id="rId1" Type="http://schemas.openxmlformats.org/officeDocument/2006/relationships/slideLayout" Target="../slideLayouts/slideLayout140.xml"/><Relationship Id="rId6" Type="http://schemas.openxmlformats.org/officeDocument/2006/relationships/slideLayout" Target="../slideLayouts/slideLayout145.xml"/><Relationship Id="rId11" Type="http://schemas.openxmlformats.org/officeDocument/2006/relationships/slideLayout" Target="../slideLayouts/slideLayout150.xml"/><Relationship Id="rId24" Type="http://schemas.openxmlformats.org/officeDocument/2006/relationships/image" Target="../media/image2.jpeg"/><Relationship Id="rId5" Type="http://schemas.openxmlformats.org/officeDocument/2006/relationships/slideLayout" Target="../slideLayouts/slideLayout144.xml"/><Relationship Id="rId15" Type="http://schemas.openxmlformats.org/officeDocument/2006/relationships/slideLayout" Target="../slideLayouts/slideLayout154.xml"/><Relationship Id="rId23" Type="http://schemas.openxmlformats.org/officeDocument/2006/relationships/tags" Target="../tags/tag20.xml"/><Relationship Id="rId10" Type="http://schemas.openxmlformats.org/officeDocument/2006/relationships/slideLayout" Target="../slideLayouts/slideLayout149.xml"/><Relationship Id="rId19" Type="http://schemas.openxmlformats.org/officeDocument/2006/relationships/slideLayout" Target="../slideLayouts/slideLayout158.xml"/><Relationship Id="rId4" Type="http://schemas.openxmlformats.org/officeDocument/2006/relationships/slideLayout" Target="../slideLayouts/slideLayout143.xml"/><Relationship Id="rId9" Type="http://schemas.openxmlformats.org/officeDocument/2006/relationships/slideLayout" Target="../slideLayouts/slideLayout148.xml"/><Relationship Id="rId14" Type="http://schemas.openxmlformats.org/officeDocument/2006/relationships/slideLayout" Target="../slideLayouts/slideLayout153.xml"/><Relationship Id="rId22" Type="http://schemas.openxmlformats.org/officeDocument/2006/relationships/tags" Target="../tags/tag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27.10.2016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4257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24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136525" y="136525"/>
            <a:ext cx="8866188" cy="6581775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ru-RU" altLang="ru-RU" smtClean="0">
              <a:solidFill>
                <a:srgbClr val="000000"/>
              </a:solidFill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title"/>
            <p:custDataLst>
              <p:tags r:id="rId22"/>
            </p:custDataLst>
          </p:nvPr>
        </p:nvSpPr>
        <p:spPr bwMode="auto">
          <a:xfrm>
            <a:off x="455613" y="274638"/>
            <a:ext cx="822642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body" idx="1"/>
            <p:custDataLst>
              <p:tags r:id="rId23"/>
            </p:custDataLst>
          </p:nvPr>
        </p:nvSpPr>
        <p:spPr bwMode="auto">
          <a:xfrm>
            <a:off x="455613" y="1600200"/>
            <a:ext cx="822642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text styles</a:t>
            </a:r>
          </a:p>
          <a:p>
            <a:pPr lvl="1"/>
            <a:r>
              <a:rPr lang="en-US" altLang="ru-RU" smtClean="0"/>
              <a:t>Second level</a:t>
            </a:r>
          </a:p>
          <a:p>
            <a:pPr lvl="2"/>
            <a:r>
              <a:rPr lang="en-US" altLang="ru-RU" smtClean="0"/>
              <a:t>Third level</a:t>
            </a:r>
          </a:p>
          <a:p>
            <a:pPr lvl="3"/>
            <a:r>
              <a:rPr lang="en-US" altLang="ru-RU" smtClean="0"/>
              <a:t>Fourth level</a:t>
            </a:r>
          </a:p>
          <a:p>
            <a:pPr lvl="4"/>
            <a:r>
              <a:rPr lang="en-US" altLang="ru-RU" smtClean="0"/>
              <a:t>Fifth level</a:t>
            </a:r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7655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87F269-F431-4D3E-9736-E0D67563EA78}" type="slidenum">
              <a:rPr lang="en-US" altLang="ru-RU">
                <a:solidFill>
                  <a:srgbClr val="000000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ru-RU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53812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  <p:sldLayoutId id="2147483839" r:id="rId12"/>
    <p:sldLayoutId id="2147483840" r:id="rId13"/>
    <p:sldLayoutId id="2147483841" r:id="rId14"/>
    <p:sldLayoutId id="2147483842" r:id="rId15"/>
    <p:sldLayoutId id="2147483843" r:id="rId16"/>
    <p:sldLayoutId id="2147483844" r:id="rId17"/>
    <p:sldLayoutId id="2147483845" r:id="rId18"/>
    <p:sldLayoutId id="2147483846" r:id="rId19"/>
    <p:sldLayoutId id="2147483847" r:id="rId20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24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136525" y="136525"/>
            <a:ext cx="8866188" cy="6581775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ru-RU" altLang="ru-RU" smtClean="0">
              <a:solidFill>
                <a:srgbClr val="000000"/>
              </a:solidFill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title"/>
            <p:custDataLst>
              <p:tags r:id="rId22"/>
            </p:custDataLst>
          </p:nvPr>
        </p:nvSpPr>
        <p:spPr bwMode="auto">
          <a:xfrm>
            <a:off x="455613" y="274638"/>
            <a:ext cx="822642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body" idx="1"/>
            <p:custDataLst>
              <p:tags r:id="rId23"/>
            </p:custDataLst>
          </p:nvPr>
        </p:nvSpPr>
        <p:spPr bwMode="auto">
          <a:xfrm>
            <a:off x="455613" y="1600200"/>
            <a:ext cx="822642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text styles</a:t>
            </a:r>
          </a:p>
          <a:p>
            <a:pPr lvl="1"/>
            <a:r>
              <a:rPr lang="en-US" altLang="ru-RU" smtClean="0"/>
              <a:t>Second level</a:t>
            </a:r>
          </a:p>
          <a:p>
            <a:pPr lvl="2"/>
            <a:r>
              <a:rPr lang="en-US" altLang="ru-RU" smtClean="0"/>
              <a:t>Third level</a:t>
            </a:r>
          </a:p>
          <a:p>
            <a:pPr lvl="3"/>
            <a:r>
              <a:rPr lang="en-US" altLang="ru-RU" smtClean="0"/>
              <a:t>Fourth level</a:t>
            </a:r>
          </a:p>
          <a:p>
            <a:pPr lvl="4"/>
            <a:r>
              <a:rPr lang="en-US" altLang="ru-RU" smtClean="0"/>
              <a:t>Fifth level</a:t>
            </a:r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7655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87F269-F431-4D3E-9736-E0D67563EA78}" type="slidenum">
              <a:rPr lang="en-US" altLang="ru-RU">
                <a:solidFill>
                  <a:srgbClr val="000000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ru-RU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1310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9" r:id="rId1"/>
    <p:sldLayoutId id="2147483850" r:id="rId2"/>
    <p:sldLayoutId id="2147483851" r:id="rId3"/>
    <p:sldLayoutId id="2147483852" r:id="rId4"/>
    <p:sldLayoutId id="2147483853" r:id="rId5"/>
    <p:sldLayoutId id="2147483854" r:id="rId6"/>
    <p:sldLayoutId id="2147483855" r:id="rId7"/>
    <p:sldLayoutId id="2147483856" r:id="rId8"/>
    <p:sldLayoutId id="2147483857" r:id="rId9"/>
    <p:sldLayoutId id="2147483858" r:id="rId10"/>
    <p:sldLayoutId id="2147483859" r:id="rId11"/>
    <p:sldLayoutId id="2147483860" r:id="rId12"/>
    <p:sldLayoutId id="2147483861" r:id="rId13"/>
    <p:sldLayoutId id="2147483862" r:id="rId14"/>
    <p:sldLayoutId id="2147483863" r:id="rId15"/>
    <p:sldLayoutId id="2147483864" r:id="rId16"/>
    <p:sldLayoutId id="2147483865" r:id="rId17"/>
    <p:sldLayoutId id="2147483866" r:id="rId18"/>
    <p:sldLayoutId id="2147483867" r:id="rId19"/>
    <p:sldLayoutId id="2147483868" r:id="rId20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24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136525" y="136525"/>
            <a:ext cx="8866188" cy="6581775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ru-RU" altLang="ru-RU" smtClean="0">
              <a:solidFill>
                <a:srgbClr val="000000"/>
              </a:solidFill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title"/>
            <p:custDataLst>
              <p:tags r:id="rId22"/>
            </p:custDataLst>
          </p:nvPr>
        </p:nvSpPr>
        <p:spPr bwMode="auto">
          <a:xfrm>
            <a:off x="455613" y="274638"/>
            <a:ext cx="822642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body" idx="1"/>
            <p:custDataLst>
              <p:tags r:id="rId23"/>
            </p:custDataLst>
          </p:nvPr>
        </p:nvSpPr>
        <p:spPr bwMode="auto">
          <a:xfrm>
            <a:off x="455613" y="1600200"/>
            <a:ext cx="822642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text styles</a:t>
            </a:r>
          </a:p>
          <a:p>
            <a:pPr lvl="1"/>
            <a:r>
              <a:rPr lang="en-US" altLang="ru-RU" smtClean="0"/>
              <a:t>Second level</a:t>
            </a:r>
          </a:p>
          <a:p>
            <a:pPr lvl="2"/>
            <a:r>
              <a:rPr lang="en-US" altLang="ru-RU" smtClean="0"/>
              <a:t>Third level</a:t>
            </a:r>
          </a:p>
          <a:p>
            <a:pPr lvl="3"/>
            <a:r>
              <a:rPr lang="en-US" altLang="ru-RU" smtClean="0"/>
              <a:t>Fourth level</a:t>
            </a:r>
          </a:p>
          <a:p>
            <a:pPr lvl="4"/>
            <a:r>
              <a:rPr lang="en-US" altLang="ru-RU" smtClean="0"/>
              <a:t>Fifth level</a:t>
            </a:r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7655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87F269-F431-4D3E-9736-E0D67563EA78}" type="slidenum">
              <a:rPr lang="en-US" altLang="ru-RU">
                <a:solidFill>
                  <a:srgbClr val="000000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ru-RU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1736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0" r:id="rId1"/>
    <p:sldLayoutId id="2147483871" r:id="rId2"/>
    <p:sldLayoutId id="2147483872" r:id="rId3"/>
    <p:sldLayoutId id="2147483873" r:id="rId4"/>
    <p:sldLayoutId id="2147483874" r:id="rId5"/>
    <p:sldLayoutId id="2147483875" r:id="rId6"/>
    <p:sldLayoutId id="2147483876" r:id="rId7"/>
    <p:sldLayoutId id="2147483877" r:id="rId8"/>
    <p:sldLayoutId id="2147483878" r:id="rId9"/>
    <p:sldLayoutId id="2147483879" r:id="rId10"/>
    <p:sldLayoutId id="2147483880" r:id="rId11"/>
    <p:sldLayoutId id="2147483881" r:id="rId12"/>
    <p:sldLayoutId id="2147483882" r:id="rId13"/>
    <p:sldLayoutId id="2147483883" r:id="rId14"/>
    <p:sldLayoutId id="2147483884" r:id="rId15"/>
    <p:sldLayoutId id="2147483885" r:id="rId16"/>
    <p:sldLayoutId id="2147483886" r:id="rId17"/>
    <p:sldLayoutId id="2147483887" r:id="rId18"/>
    <p:sldLayoutId id="2147483888" r:id="rId19"/>
    <p:sldLayoutId id="2147483889" r:id="rId20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24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136525" y="136525"/>
            <a:ext cx="8866188" cy="6581775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ru-RU" altLang="ru-RU" smtClean="0">
              <a:solidFill>
                <a:srgbClr val="000000"/>
              </a:solidFill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title"/>
            <p:custDataLst>
              <p:tags r:id="rId22"/>
            </p:custDataLst>
          </p:nvPr>
        </p:nvSpPr>
        <p:spPr bwMode="auto">
          <a:xfrm>
            <a:off x="455613" y="274638"/>
            <a:ext cx="822642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body" idx="1"/>
            <p:custDataLst>
              <p:tags r:id="rId23"/>
            </p:custDataLst>
          </p:nvPr>
        </p:nvSpPr>
        <p:spPr bwMode="auto">
          <a:xfrm>
            <a:off x="455613" y="1600200"/>
            <a:ext cx="822642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text styles</a:t>
            </a:r>
          </a:p>
          <a:p>
            <a:pPr lvl="1"/>
            <a:r>
              <a:rPr lang="en-US" altLang="ru-RU" smtClean="0"/>
              <a:t>Second level</a:t>
            </a:r>
          </a:p>
          <a:p>
            <a:pPr lvl="2"/>
            <a:r>
              <a:rPr lang="en-US" altLang="ru-RU" smtClean="0"/>
              <a:t>Third level</a:t>
            </a:r>
          </a:p>
          <a:p>
            <a:pPr lvl="3"/>
            <a:r>
              <a:rPr lang="en-US" altLang="ru-RU" smtClean="0"/>
              <a:t>Fourth level</a:t>
            </a:r>
          </a:p>
          <a:p>
            <a:pPr lvl="4"/>
            <a:r>
              <a:rPr lang="en-US" altLang="ru-RU" smtClean="0"/>
              <a:t>Fifth level</a:t>
            </a:r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7655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87F269-F431-4D3E-9736-E0D67563EA78}" type="slidenum">
              <a:rPr lang="en-US" altLang="ru-RU">
                <a:solidFill>
                  <a:srgbClr val="000000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ru-RU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7983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1" r:id="rId1"/>
    <p:sldLayoutId id="2147483892" r:id="rId2"/>
    <p:sldLayoutId id="2147483893" r:id="rId3"/>
    <p:sldLayoutId id="2147483894" r:id="rId4"/>
    <p:sldLayoutId id="2147483895" r:id="rId5"/>
    <p:sldLayoutId id="2147483896" r:id="rId6"/>
    <p:sldLayoutId id="2147483897" r:id="rId7"/>
    <p:sldLayoutId id="2147483898" r:id="rId8"/>
    <p:sldLayoutId id="2147483899" r:id="rId9"/>
    <p:sldLayoutId id="2147483900" r:id="rId10"/>
    <p:sldLayoutId id="2147483901" r:id="rId11"/>
    <p:sldLayoutId id="2147483902" r:id="rId12"/>
    <p:sldLayoutId id="2147483903" r:id="rId13"/>
    <p:sldLayoutId id="2147483904" r:id="rId14"/>
    <p:sldLayoutId id="2147483905" r:id="rId15"/>
    <p:sldLayoutId id="2147483906" r:id="rId16"/>
    <p:sldLayoutId id="2147483907" r:id="rId17"/>
    <p:sldLayoutId id="2147483908" r:id="rId18"/>
    <p:sldLayoutId id="2147483909" r:id="rId19"/>
    <p:sldLayoutId id="2147483910" r:id="rId20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24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136525" y="136525"/>
            <a:ext cx="8866188" cy="6581775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ru-RU" altLang="ru-RU" smtClean="0">
              <a:solidFill>
                <a:srgbClr val="000000"/>
              </a:solidFill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title"/>
            <p:custDataLst>
              <p:tags r:id="rId22"/>
            </p:custDataLst>
          </p:nvPr>
        </p:nvSpPr>
        <p:spPr bwMode="auto">
          <a:xfrm>
            <a:off x="455613" y="274638"/>
            <a:ext cx="822642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body" idx="1"/>
            <p:custDataLst>
              <p:tags r:id="rId23"/>
            </p:custDataLst>
          </p:nvPr>
        </p:nvSpPr>
        <p:spPr bwMode="auto">
          <a:xfrm>
            <a:off x="455613" y="1600200"/>
            <a:ext cx="822642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text styles</a:t>
            </a:r>
          </a:p>
          <a:p>
            <a:pPr lvl="1"/>
            <a:r>
              <a:rPr lang="en-US" altLang="ru-RU" smtClean="0"/>
              <a:t>Second level</a:t>
            </a:r>
          </a:p>
          <a:p>
            <a:pPr lvl="2"/>
            <a:r>
              <a:rPr lang="en-US" altLang="ru-RU" smtClean="0"/>
              <a:t>Third level</a:t>
            </a:r>
          </a:p>
          <a:p>
            <a:pPr lvl="3"/>
            <a:r>
              <a:rPr lang="en-US" altLang="ru-RU" smtClean="0"/>
              <a:t>Fourth level</a:t>
            </a:r>
          </a:p>
          <a:p>
            <a:pPr lvl="4"/>
            <a:r>
              <a:rPr lang="en-US" altLang="ru-RU" smtClean="0"/>
              <a:t>Fifth level</a:t>
            </a:r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7655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87F269-F431-4D3E-9736-E0D67563EA78}" type="slidenum">
              <a:rPr lang="en-US" altLang="ru-RU">
                <a:solidFill>
                  <a:srgbClr val="000000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ru-RU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9093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2" r:id="rId1"/>
    <p:sldLayoutId id="2147483913" r:id="rId2"/>
    <p:sldLayoutId id="2147483914" r:id="rId3"/>
    <p:sldLayoutId id="2147483915" r:id="rId4"/>
    <p:sldLayoutId id="2147483916" r:id="rId5"/>
    <p:sldLayoutId id="2147483917" r:id="rId6"/>
    <p:sldLayoutId id="2147483918" r:id="rId7"/>
    <p:sldLayoutId id="2147483919" r:id="rId8"/>
    <p:sldLayoutId id="2147483920" r:id="rId9"/>
    <p:sldLayoutId id="2147483921" r:id="rId10"/>
    <p:sldLayoutId id="2147483922" r:id="rId11"/>
    <p:sldLayoutId id="2147483923" r:id="rId12"/>
    <p:sldLayoutId id="2147483924" r:id="rId13"/>
    <p:sldLayoutId id="2147483925" r:id="rId14"/>
    <p:sldLayoutId id="2147483926" r:id="rId15"/>
    <p:sldLayoutId id="2147483927" r:id="rId16"/>
    <p:sldLayoutId id="2147483928" r:id="rId17"/>
    <p:sldLayoutId id="2147483929" r:id="rId18"/>
    <p:sldLayoutId id="2147483930" r:id="rId19"/>
    <p:sldLayoutId id="2147483931" r:id="rId20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24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136525" y="136525"/>
            <a:ext cx="8866188" cy="6581775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ru-RU" altLang="ru-RU" smtClean="0">
              <a:solidFill>
                <a:srgbClr val="000000"/>
              </a:solidFill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title"/>
            <p:custDataLst>
              <p:tags r:id="rId22"/>
            </p:custDataLst>
          </p:nvPr>
        </p:nvSpPr>
        <p:spPr bwMode="auto">
          <a:xfrm>
            <a:off x="455613" y="274638"/>
            <a:ext cx="822642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body" idx="1"/>
            <p:custDataLst>
              <p:tags r:id="rId23"/>
            </p:custDataLst>
          </p:nvPr>
        </p:nvSpPr>
        <p:spPr bwMode="auto">
          <a:xfrm>
            <a:off x="455613" y="1600200"/>
            <a:ext cx="822642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text styles</a:t>
            </a:r>
          </a:p>
          <a:p>
            <a:pPr lvl="1"/>
            <a:r>
              <a:rPr lang="en-US" altLang="ru-RU" smtClean="0"/>
              <a:t>Second level</a:t>
            </a:r>
          </a:p>
          <a:p>
            <a:pPr lvl="2"/>
            <a:r>
              <a:rPr lang="en-US" altLang="ru-RU" smtClean="0"/>
              <a:t>Third level</a:t>
            </a:r>
          </a:p>
          <a:p>
            <a:pPr lvl="3"/>
            <a:r>
              <a:rPr lang="en-US" altLang="ru-RU" smtClean="0"/>
              <a:t>Fourth level</a:t>
            </a:r>
          </a:p>
          <a:p>
            <a:pPr lvl="4"/>
            <a:r>
              <a:rPr lang="en-US" altLang="ru-RU" smtClean="0"/>
              <a:t>Fifth level</a:t>
            </a:r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7655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87F269-F431-4D3E-9736-E0D67563EA78}" type="slidenum">
              <a:rPr lang="en-US" altLang="ru-RU">
                <a:solidFill>
                  <a:srgbClr val="000000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ru-RU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0450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3" r:id="rId1"/>
    <p:sldLayoutId id="2147483934" r:id="rId2"/>
    <p:sldLayoutId id="2147483935" r:id="rId3"/>
    <p:sldLayoutId id="2147483936" r:id="rId4"/>
    <p:sldLayoutId id="2147483937" r:id="rId5"/>
    <p:sldLayoutId id="2147483938" r:id="rId6"/>
    <p:sldLayoutId id="2147483939" r:id="rId7"/>
    <p:sldLayoutId id="2147483940" r:id="rId8"/>
    <p:sldLayoutId id="2147483941" r:id="rId9"/>
    <p:sldLayoutId id="2147483942" r:id="rId10"/>
    <p:sldLayoutId id="2147483943" r:id="rId11"/>
    <p:sldLayoutId id="2147483944" r:id="rId12"/>
    <p:sldLayoutId id="2147483945" r:id="rId13"/>
    <p:sldLayoutId id="2147483946" r:id="rId14"/>
    <p:sldLayoutId id="2147483947" r:id="rId15"/>
    <p:sldLayoutId id="2147483948" r:id="rId16"/>
    <p:sldLayoutId id="2147483949" r:id="rId17"/>
    <p:sldLayoutId id="2147483950" r:id="rId18"/>
    <p:sldLayoutId id="2147483951" r:id="rId19"/>
    <p:sldLayoutId id="2147483952" r:id="rId20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24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136525" y="136525"/>
            <a:ext cx="8866188" cy="6581775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ru-RU" altLang="ru-RU" smtClean="0">
              <a:solidFill>
                <a:srgbClr val="000000"/>
              </a:solidFill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title"/>
            <p:custDataLst>
              <p:tags r:id="rId22"/>
            </p:custDataLst>
          </p:nvPr>
        </p:nvSpPr>
        <p:spPr bwMode="auto">
          <a:xfrm>
            <a:off x="455613" y="274638"/>
            <a:ext cx="822642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body" idx="1"/>
            <p:custDataLst>
              <p:tags r:id="rId23"/>
            </p:custDataLst>
          </p:nvPr>
        </p:nvSpPr>
        <p:spPr bwMode="auto">
          <a:xfrm>
            <a:off x="455613" y="1600200"/>
            <a:ext cx="822642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text styles</a:t>
            </a:r>
          </a:p>
          <a:p>
            <a:pPr lvl="1"/>
            <a:r>
              <a:rPr lang="en-US" altLang="ru-RU" smtClean="0"/>
              <a:t>Second level</a:t>
            </a:r>
          </a:p>
          <a:p>
            <a:pPr lvl="2"/>
            <a:r>
              <a:rPr lang="en-US" altLang="ru-RU" smtClean="0"/>
              <a:t>Third level</a:t>
            </a:r>
          </a:p>
          <a:p>
            <a:pPr lvl="3"/>
            <a:r>
              <a:rPr lang="en-US" altLang="ru-RU" smtClean="0"/>
              <a:t>Fourth level</a:t>
            </a:r>
          </a:p>
          <a:p>
            <a:pPr lvl="4"/>
            <a:r>
              <a:rPr lang="en-US" altLang="ru-RU" smtClean="0"/>
              <a:t>Fifth level</a:t>
            </a:r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7655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87F269-F431-4D3E-9736-E0D67563EA78}" type="slidenum">
              <a:rPr lang="en-US" altLang="ru-RU">
                <a:solidFill>
                  <a:srgbClr val="000000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ru-RU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6107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4" r:id="rId1"/>
    <p:sldLayoutId id="2147483955" r:id="rId2"/>
    <p:sldLayoutId id="2147483956" r:id="rId3"/>
    <p:sldLayoutId id="2147483957" r:id="rId4"/>
    <p:sldLayoutId id="2147483958" r:id="rId5"/>
    <p:sldLayoutId id="2147483959" r:id="rId6"/>
    <p:sldLayoutId id="2147483960" r:id="rId7"/>
    <p:sldLayoutId id="2147483961" r:id="rId8"/>
    <p:sldLayoutId id="2147483962" r:id="rId9"/>
    <p:sldLayoutId id="2147483963" r:id="rId10"/>
    <p:sldLayoutId id="2147483964" r:id="rId11"/>
    <p:sldLayoutId id="2147483965" r:id="rId12"/>
    <p:sldLayoutId id="2147483966" r:id="rId13"/>
    <p:sldLayoutId id="2147483967" r:id="rId14"/>
    <p:sldLayoutId id="2147483968" r:id="rId15"/>
    <p:sldLayoutId id="2147483969" r:id="rId16"/>
    <p:sldLayoutId id="2147483970" r:id="rId17"/>
    <p:sldLayoutId id="2147483971" r:id="rId18"/>
    <p:sldLayoutId id="2147483972" r:id="rId19"/>
    <p:sldLayoutId id="2147483973" r:id="rId20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24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136525" y="136525"/>
            <a:ext cx="8866188" cy="6581775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ru-RU" altLang="ru-RU" smtClean="0">
              <a:solidFill>
                <a:srgbClr val="000000"/>
              </a:solidFill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title"/>
            <p:custDataLst>
              <p:tags r:id="rId22"/>
            </p:custDataLst>
          </p:nvPr>
        </p:nvSpPr>
        <p:spPr bwMode="auto">
          <a:xfrm>
            <a:off x="455613" y="274638"/>
            <a:ext cx="822642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body" idx="1"/>
            <p:custDataLst>
              <p:tags r:id="rId23"/>
            </p:custDataLst>
          </p:nvPr>
        </p:nvSpPr>
        <p:spPr bwMode="auto">
          <a:xfrm>
            <a:off x="455613" y="1600200"/>
            <a:ext cx="822642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text styles</a:t>
            </a:r>
          </a:p>
          <a:p>
            <a:pPr lvl="1"/>
            <a:r>
              <a:rPr lang="en-US" altLang="ru-RU" smtClean="0"/>
              <a:t>Second level</a:t>
            </a:r>
          </a:p>
          <a:p>
            <a:pPr lvl="2"/>
            <a:r>
              <a:rPr lang="en-US" altLang="ru-RU" smtClean="0"/>
              <a:t>Third level</a:t>
            </a:r>
          </a:p>
          <a:p>
            <a:pPr lvl="3"/>
            <a:r>
              <a:rPr lang="en-US" altLang="ru-RU" smtClean="0"/>
              <a:t>Fourth level</a:t>
            </a:r>
          </a:p>
          <a:p>
            <a:pPr lvl="4"/>
            <a:r>
              <a:rPr lang="en-US" altLang="ru-RU" smtClean="0"/>
              <a:t>Fifth level</a:t>
            </a:r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7655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87F269-F431-4D3E-9736-E0D67563EA78}" type="slidenum">
              <a:rPr lang="en-US" altLang="ru-RU">
                <a:solidFill>
                  <a:srgbClr val="000000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ru-RU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366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5" r:id="rId1"/>
    <p:sldLayoutId id="2147483976" r:id="rId2"/>
    <p:sldLayoutId id="2147483977" r:id="rId3"/>
    <p:sldLayoutId id="2147483978" r:id="rId4"/>
    <p:sldLayoutId id="2147483979" r:id="rId5"/>
    <p:sldLayoutId id="2147483980" r:id="rId6"/>
    <p:sldLayoutId id="2147483981" r:id="rId7"/>
    <p:sldLayoutId id="2147483982" r:id="rId8"/>
    <p:sldLayoutId id="2147483983" r:id="rId9"/>
    <p:sldLayoutId id="2147483984" r:id="rId10"/>
    <p:sldLayoutId id="2147483985" r:id="rId11"/>
    <p:sldLayoutId id="2147483986" r:id="rId12"/>
    <p:sldLayoutId id="2147483987" r:id="rId13"/>
    <p:sldLayoutId id="2147483988" r:id="rId14"/>
    <p:sldLayoutId id="2147483989" r:id="rId15"/>
    <p:sldLayoutId id="2147483990" r:id="rId16"/>
    <p:sldLayoutId id="2147483991" r:id="rId17"/>
    <p:sldLayoutId id="2147483992" r:id="rId18"/>
    <p:sldLayoutId id="2147483993" r:id="rId19"/>
    <p:sldLayoutId id="2147483994" r:id="rId20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24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136525" y="136525"/>
            <a:ext cx="8866188" cy="6581775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ru-RU" altLang="ru-RU" smtClean="0">
              <a:solidFill>
                <a:srgbClr val="000000"/>
              </a:solidFill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title"/>
            <p:custDataLst>
              <p:tags r:id="rId22"/>
            </p:custDataLst>
          </p:nvPr>
        </p:nvSpPr>
        <p:spPr bwMode="auto">
          <a:xfrm>
            <a:off x="455613" y="274638"/>
            <a:ext cx="822642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body" idx="1"/>
            <p:custDataLst>
              <p:tags r:id="rId23"/>
            </p:custDataLst>
          </p:nvPr>
        </p:nvSpPr>
        <p:spPr bwMode="auto">
          <a:xfrm>
            <a:off x="455613" y="1600200"/>
            <a:ext cx="822642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text styles</a:t>
            </a:r>
          </a:p>
          <a:p>
            <a:pPr lvl="1"/>
            <a:r>
              <a:rPr lang="en-US" altLang="ru-RU" smtClean="0"/>
              <a:t>Second level</a:t>
            </a:r>
          </a:p>
          <a:p>
            <a:pPr lvl="2"/>
            <a:r>
              <a:rPr lang="en-US" altLang="ru-RU" smtClean="0"/>
              <a:t>Third level</a:t>
            </a:r>
          </a:p>
          <a:p>
            <a:pPr lvl="3"/>
            <a:r>
              <a:rPr lang="en-US" altLang="ru-RU" smtClean="0"/>
              <a:t>Fourth level</a:t>
            </a:r>
          </a:p>
          <a:p>
            <a:pPr lvl="4"/>
            <a:r>
              <a:rPr lang="en-US" altLang="ru-RU" smtClean="0"/>
              <a:t>Fifth level</a:t>
            </a:r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7655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87F269-F431-4D3E-9736-E0D67563EA78}" type="slidenum">
              <a:rPr lang="en-US" altLang="ru-RU">
                <a:solidFill>
                  <a:srgbClr val="000000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ru-RU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3480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6" r:id="rId1"/>
    <p:sldLayoutId id="2147483997" r:id="rId2"/>
    <p:sldLayoutId id="2147483998" r:id="rId3"/>
    <p:sldLayoutId id="2147483999" r:id="rId4"/>
    <p:sldLayoutId id="2147484000" r:id="rId5"/>
    <p:sldLayoutId id="2147484001" r:id="rId6"/>
    <p:sldLayoutId id="2147484002" r:id="rId7"/>
    <p:sldLayoutId id="2147484003" r:id="rId8"/>
    <p:sldLayoutId id="2147484004" r:id="rId9"/>
    <p:sldLayoutId id="2147484005" r:id="rId10"/>
    <p:sldLayoutId id="2147484006" r:id="rId11"/>
    <p:sldLayoutId id="2147484007" r:id="rId12"/>
    <p:sldLayoutId id="2147484008" r:id="rId13"/>
    <p:sldLayoutId id="2147484009" r:id="rId14"/>
    <p:sldLayoutId id="2147484010" r:id="rId15"/>
    <p:sldLayoutId id="2147484011" r:id="rId16"/>
    <p:sldLayoutId id="2147484012" r:id="rId17"/>
    <p:sldLayoutId id="2147484013" r:id="rId18"/>
    <p:sldLayoutId id="2147484014" r:id="rId19"/>
    <p:sldLayoutId id="2147484015" r:id="rId20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24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136525" y="136525"/>
            <a:ext cx="8866188" cy="6581775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ru-RU" altLang="ru-RU" smtClean="0">
              <a:solidFill>
                <a:srgbClr val="000000"/>
              </a:solidFill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title"/>
            <p:custDataLst>
              <p:tags r:id="rId22"/>
            </p:custDataLst>
          </p:nvPr>
        </p:nvSpPr>
        <p:spPr bwMode="auto">
          <a:xfrm>
            <a:off x="455613" y="274638"/>
            <a:ext cx="822642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body" idx="1"/>
            <p:custDataLst>
              <p:tags r:id="rId23"/>
            </p:custDataLst>
          </p:nvPr>
        </p:nvSpPr>
        <p:spPr bwMode="auto">
          <a:xfrm>
            <a:off x="455613" y="1600200"/>
            <a:ext cx="822642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text styles</a:t>
            </a:r>
          </a:p>
          <a:p>
            <a:pPr lvl="1"/>
            <a:r>
              <a:rPr lang="en-US" altLang="ru-RU" smtClean="0"/>
              <a:t>Second level</a:t>
            </a:r>
          </a:p>
          <a:p>
            <a:pPr lvl="2"/>
            <a:r>
              <a:rPr lang="en-US" altLang="ru-RU" smtClean="0"/>
              <a:t>Third level</a:t>
            </a:r>
          </a:p>
          <a:p>
            <a:pPr lvl="3"/>
            <a:r>
              <a:rPr lang="en-US" altLang="ru-RU" smtClean="0"/>
              <a:t>Fourth level</a:t>
            </a:r>
          </a:p>
          <a:p>
            <a:pPr lvl="4"/>
            <a:r>
              <a:rPr lang="en-US" altLang="ru-RU" smtClean="0"/>
              <a:t>Fifth level</a:t>
            </a:r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7655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87F269-F431-4D3E-9736-E0D67563EA78}" type="slidenum">
              <a:rPr lang="en-US" altLang="ru-RU">
                <a:solidFill>
                  <a:srgbClr val="000000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ru-RU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5307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7" r:id="rId1"/>
    <p:sldLayoutId id="2147484018" r:id="rId2"/>
    <p:sldLayoutId id="2147484019" r:id="rId3"/>
    <p:sldLayoutId id="2147484020" r:id="rId4"/>
    <p:sldLayoutId id="2147484021" r:id="rId5"/>
    <p:sldLayoutId id="2147484022" r:id="rId6"/>
    <p:sldLayoutId id="2147484023" r:id="rId7"/>
    <p:sldLayoutId id="2147484024" r:id="rId8"/>
    <p:sldLayoutId id="2147484025" r:id="rId9"/>
    <p:sldLayoutId id="2147484026" r:id="rId10"/>
    <p:sldLayoutId id="2147484027" r:id="rId11"/>
    <p:sldLayoutId id="2147484028" r:id="rId12"/>
    <p:sldLayoutId id="2147484029" r:id="rId13"/>
    <p:sldLayoutId id="2147484030" r:id="rId14"/>
    <p:sldLayoutId id="2147484031" r:id="rId15"/>
    <p:sldLayoutId id="2147484032" r:id="rId16"/>
    <p:sldLayoutId id="2147484033" r:id="rId17"/>
    <p:sldLayoutId id="2147484034" r:id="rId18"/>
    <p:sldLayoutId id="2147484035" r:id="rId19"/>
    <p:sldLayoutId id="2147484036" r:id="rId20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136525" y="136525"/>
            <a:ext cx="8866188" cy="658177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title"/>
            <p:custDataLst>
              <p:tags r:id="rId15"/>
            </p:custDataLst>
          </p:nvPr>
        </p:nvSpPr>
        <p:spPr bwMode="auto">
          <a:xfrm>
            <a:off x="455613" y="274638"/>
            <a:ext cx="822642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body" idx="1"/>
            <p:custDataLst>
              <p:tags r:id="rId16"/>
            </p:custDataLst>
          </p:nvPr>
        </p:nvSpPr>
        <p:spPr bwMode="auto">
          <a:xfrm>
            <a:off x="455613" y="1600200"/>
            <a:ext cx="822642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55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F3065D1-4F3C-4252-AF06-4E32297C6B3D}" type="slidenum">
              <a:rPr lang="en-US" smtClean="0">
                <a:solidFill>
                  <a:srgbClr val="000000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4748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</p:sldLayoutIdLst>
  <p:txStyles>
    <p:titleStyle>
      <a:lvl1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24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136525" y="136525"/>
            <a:ext cx="8866188" cy="6581775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ru-RU" altLang="ru-RU" smtClean="0">
              <a:solidFill>
                <a:srgbClr val="000000"/>
              </a:solidFill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title"/>
            <p:custDataLst>
              <p:tags r:id="rId22"/>
            </p:custDataLst>
          </p:nvPr>
        </p:nvSpPr>
        <p:spPr bwMode="auto">
          <a:xfrm>
            <a:off x="455613" y="274638"/>
            <a:ext cx="822642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body" idx="1"/>
            <p:custDataLst>
              <p:tags r:id="rId23"/>
            </p:custDataLst>
          </p:nvPr>
        </p:nvSpPr>
        <p:spPr bwMode="auto">
          <a:xfrm>
            <a:off x="455613" y="1600200"/>
            <a:ext cx="822642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text styles</a:t>
            </a:r>
          </a:p>
          <a:p>
            <a:pPr lvl="1"/>
            <a:r>
              <a:rPr lang="en-US" altLang="ru-RU" smtClean="0"/>
              <a:t>Second level</a:t>
            </a:r>
          </a:p>
          <a:p>
            <a:pPr lvl="2"/>
            <a:r>
              <a:rPr lang="en-US" altLang="ru-RU" smtClean="0"/>
              <a:t>Third level</a:t>
            </a:r>
          </a:p>
          <a:p>
            <a:pPr lvl="3"/>
            <a:r>
              <a:rPr lang="en-US" altLang="ru-RU" smtClean="0"/>
              <a:t>Fourth level</a:t>
            </a:r>
          </a:p>
          <a:p>
            <a:pPr lvl="4"/>
            <a:r>
              <a:rPr lang="en-US" altLang="ru-RU" smtClean="0"/>
              <a:t>Fifth level</a:t>
            </a:r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7655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87F269-F431-4D3E-9736-E0D67563EA78}" type="slidenum">
              <a:rPr lang="en-US" altLang="ru-RU">
                <a:solidFill>
                  <a:srgbClr val="000000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ru-RU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7690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8" r:id="rId1"/>
    <p:sldLayoutId id="2147484039" r:id="rId2"/>
    <p:sldLayoutId id="2147484040" r:id="rId3"/>
    <p:sldLayoutId id="2147484041" r:id="rId4"/>
    <p:sldLayoutId id="2147484042" r:id="rId5"/>
    <p:sldLayoutId id="2147484043" r:id="rId6"/>
    <p:sldLayoutId id="2147484044" r:id="rId7"/>
    <p:sldLayoutId id="2147484045" r:id="rId8"/>
    <p:sldLayoutId id="2147484046" r:id="rId9"/>
    <p:sldLayoutId id="2147484047" r:id="rId10"/>
    <p:sldLayoutId id="2147484048" r:id="rId11"/>
    <p:sldLayoutId id="2147484049" r:id="rId12"/>
    <p:sldLayoutId id="2147484050" r:id="rId13"/>
    <p:sldLayoutId id="2147484051" r:id="rId14"/>
    <p:sldLayoutId id="2147484052" r:id="rId15"/>
    <p:sldLayoutId id="2147484053" r:id="rId16"/>
    <p:sldLayoutId id="2147484054" r:id="rId17"/>
    <p:sldLayoutId id="2147484055" r:id="rId18"/>
    <p:sldLayoutId id="2147484056" r:id="rId19"/>
    <p:sldLayoutId id="2147484057" r:id="rId20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24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136525" y="136525"/>
            <a:ext cx="8866188" cy="6581775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ru-RU" altLang="ru-RU" smtClean="0">
              <a:solidFill>
                <a:srgbClr val="000000"/>
              </a:solidFill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title"/>
            <p:custDataLst>
              <p:tags r:id="rId22"/>
            </p:custDataLst>
          </p:nvPr>
        </p:nvSpPr>
        <p:spPr bwMode="auto">
          <a:xfrm>
            <a:off x="455613" y="274638"/>
            <a:ext cx="822642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body" idx="1"/>
            <p:custDataLst>
              <p:tags r:id="rId23"/>
            </p:custDataLst>
          </p:nvPr>
        </p:nvSpPr>
        <p:spPr bwMode="auto">
          <a:xfrm>
            <a:off x="455613" y="1600200"/>
            <a:ext cx="822642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text styles</a:t>
            </a:r>
          </a:p>
          <a:p>
            <a:pPr lvl="1"/>
            <a:r>
              <a:rPr lang="en-US" altLang="ru-RU" smtClean="0"/>
              <a:t>Second level</a:t>
            </a:r>
          </a:p>
          <a:p>
            <a:pPr lvl="2"/>
            <a:r>
              <a:rPr lang="en-US" altLang="ru-RU" smtClean="0"/>
              <a:t>Third level</a:t>
            </a:r>
          </a:p>
          <a:p>
            <a:pPr lvl="3"/>
            <a:r>
              <a:rPr lang="en-US" altLang="ru-RU" smtClean="0"/>
              <a:t>Fourth level</a:t>
            </a:r>
          </a:p>
          <a:p>
            <a:pPr lvl="4"/>
            <a:r>
              <a:rPr lang="en-US" altLang="ru-RU" smtClean="0"/>
              <a:t>Fifth level</a:t>
            </a:r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7655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87F269-F431-4D3E-9736-E0D67563EA78}" type="slidenum">
              <a:rPr lang="en-US" altLang="ru-RU">
                <a:solidFill>
                  <a:srgbClr val="000000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ru-RU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84672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9" r:id="rId1"/>
    <p:sldLayoutId id="2147484060" r:id="rId2"/>
    <p:sldLayoutId id="2147484061" r:id="rId3"/>
    <p:sldLayoutId id="2147484062" r:id="rId4"/>
    <p:sldLayoutId id="2147484063" r:id="rId5"/>
    <p:sldLayoutId id="2147484064" r:id="rId6"/>
    <p:sldLayoutId id="2147484065" r:id="rId7"/>
    <p:sldLayoutId id="2147484066" r:id="rId8"/>
    <p:sldLayoutId id="2147484067" r:id="rId9"/>
    <p:sldLayoutId id="2147484068" r:id="rId10"/>
    <p:sldLayoutId id="2147484069" r:id="rId11"/>
    <p:sldLayoutId id="2147484070" r:id="rId12"/>
    <p:sldLayoutId id="2147484071" r:id="rId13"/>
    <p:sldLayoutId id="2147484072" r:id="rId14"/>
    <p:sldLayoutId id="2147484073" r:id="rId15"/>
    <p:sldLayoutId id="2147484074" r:id="rId16"/>
    <p:sldLayoutId id="2147484075" r:id="rId17"/>
    <p:sldLayoutId id="2147484076" r:id="rId18"/>
    <p:sldLayoutId id="2147484077" r:id="rId19"/>
    <p:sldLayoutId id="2147484078" r:id="rId20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8686800" cy="4876800"/>
            <a:chOff x="0" y="0"/>
            <a:chExt cx="5472" cy="3072"/>
          </a:xfrm>
        </p:grpSpPr>
        <p:sp>
          <p:nvSpPr>
            <p:cNvPr id="1033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384" cy="307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grpSp>
          <p:nvGrpSpPr>
            <p:cNvPr id="1034" name="Group 4"/>
            <p:cNvGrpSpPr>
              <a:grpSpLocks/>
            </p:cNvGrpSpPr>
            <p:nvPr/>
          </p:nvGrpSpPr>
          <p:grpSpPr bwMode="auto">
            <a:xfrm>
              <a:off x="240" y="893"/>
              <a:ext cx="5232" cy="115"/>
              <a:chOff x="240" y="893"/>
              <a:chExt cx="5232" cy="115"/>
            </a:xfrm>
          </p:grpSpPr>
          <p:sp>
            <p:nvSpPr>
              <p:cNvPr id="1035" name="Rectangle 5"/>
              <p:cNvSpPr>
                <a:spLocks noChangeArrowheads="1"/>
              </p:cNvSpPr>
              <p:nvPr/>
            </p:nvSpPr>
            <p:spPr bwMode="auto">
              <a:xfrm>
                <a:off x="4320" y="893"/>
                <a:ext cx="1152" cy="115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036" name="Line 6"/>
              <p:cNvSpPr>
                <a:spLocks noChangeShapeType="1"/>
              </p:cNvSpPr>
              <p:nvPr/>
            </p:nvSpPr>
            <p:spPr bwMode="auto">
              <a:xfrm>
                <a:off x="240" y="941"/>
                <a:ext cx="5232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1200" smtClean="0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1027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277813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8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600200"/>
            <a:ext cx="77724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707593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51575"/>
            <a:ext cx="1981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07594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52800" y="62484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07595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81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EB18F6F-3735-46C6-A905-CD09035AB0E0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1032" name="Line 12"/>
          <p:cNvSpPr>
            <a:spLocks noChangeShapeType="1"/>
          </p:cNvSpPr>
          <p:nvPr/>
        </p:nvSpPr>
        <p:spPr bwMode="auto">
          <a:xfrm>
            <a:off x="0" y="4876800"/>
            <a:ext cx="609600" cy="0"/>
          </a:xfrm>
          <a:prstGeom prst="line">
            <a:avLst/>
          </a:prstGeom>
          <a:noFill/>
          <a:ln w="4445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20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3542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12" r:id="rId1"/>
    <p:sldLayoutId id="2147484213" r:id="rId2"/>
    <p:sldLayoutId id="2147484214" r:id="rId3"/>
    <p:sldLayoutId id="2147484215" r:id="rId4"/>
    <p:sldLayoutId id="2147484216" r:id="rId5"/>
    <p:sldLayoutId id="2147484217" r:id="rId6"/>
    <p:sldLayoutId id="2147484218" r:id="rId7"/>
    <p:sldLayoutId id="2147484219" r:id="rId8"/>
    <p:sldLayoutId id="2147484220" r:id="rId9"/>
    <p:sldLayoutId id="2147484221" r:id="rId10"/>
    <p:sldLayoutId id="2147484222" r:id="rId11"/>
  </p:sldLayoutIdLst>
  <p:transition>
    <p:zoom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Char char="n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n"/>
        <a:defRPr sz="26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5000"/>
        <a:buFont typeface="Wingdings" pitchFamily="2" charset="2"/>
        <a:buChar char="n"/>
        <a:defRPr sz="23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24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136525" y="136525"/>
            <a:ext cx="8866188" cy="6581775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ru-RU" altLang="ru-RU" smtClean="0">
              <a:solidFill>
                <a:srgbClr val="000000"/>
              </a:solidFill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title"/>
            <p:custDataLst>
              <p:tags r:id="rId22"/>
            </p:custDataLst>
          </p:nvPr>
        </p:nvSpPr>
        <p:spPr bwMode="auto">
          <a:xfrm>
            <a:off x="455613" y="274638"/>
            <a:ext cx="822642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body" idx="1"/>
            <p:custDataLst>
              <p:tags r:id="rId23"/>
            </p:custDataLst>
          </p:nvPr>
        </p:nvSpPr>
        <p:spPr bwMode="auto">
          <a:xfrm>
            <a:off x="455613" y="1600200"/>
            <a:ext cx="822642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text styles</a:t>
            </a:r>
          </a:p>
          <a:p>
            <a:pPr lvl="1"/>
            <a:r>
              <a:rPr lang="en-US" altLang="ru-RU" smtClean="0"/>
              <a:t>Second level</a:t>
            </a:r>
          </a:p>
          <a:p>
            <a:pPr lvl="2"/>
            <a:r>
              <a:rPr lang="en-US" altLang="ru-RU" smtClean="0"/>
              <a:t>Third level</a:t>
            </a:r>
          </a:p>
          <a:p>
            <a:pPr lvl="3"/>
            <a:r>
              <a:rPr lang="en-US" altLang="ru-RU" smtClean="0"/>
              <a:t>Fourth level</a:t>
            </a:r>
          </a:p>
          <a:p>
            <a:pPr lvl="4"/>
            <a:r>
              <a:rPr lang="en-US" altLang="ru-RU" smtClean="0"/>
              <a:t>Fifth level</a:t>
            </a:r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7655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87F269-F431-4D3E-9736-E0D67563EA78}" type="slidenum">
              <a:rPr lang="en-US" altLang="ru-RU">
                <a:solidFill>
                  <a:srgbClr val="000000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ru-RU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3955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4" r:id="rId1"/>
    <p:sldLayoutId id="2147484225" r:id="rId2"/>
    <p:sldLayoutId id="2147484226" r:id="rId3"/>
    <p:sldLayoutId id="2147484227" r:id="rId4"/>
    <p:sldLayoutId id="2147484228" r:id="rId5"/>
    <p:sldLayoutId id="2147484229" r:id="rId6"/>
    <p:sldLayoutId id="2147484230" r:id="rId7"/>
    <p:sldLayoutId id="2147484231" r:id="rId8"/>
    <p:sldLayoutId id="2147484232" r:id="rId9"/>
    <p:sldLayoutId id="2147484233" r:id="rId10"/>
    <p:sldLayoutId id="2147484234" r:id="rId11"/>
    <p:sldLayoutId id="2147484235" r:id="rId12"/>
    <p:sldLayoutId id="2147484236" r:id="rId13"/>
    <p:sldLayoutId id="2147484237" r:id="rId14"/>
    <p:sldLayoutId id="2147484238" r:id="rId15"/>
    <p:sldLayoutId id="2147484239" r:id="rId16"/>
    <p:sldLayoutId id="2147484240" r:id="rId17"/>
    <p:sldLayoutId id="2147484241" r:id="rId18"/>
    <p:sldLayoutId id="2147484242" r:id="rId19"/>
    <p:sldLayoutId id="2147484243" r:id="rId20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6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  <p:custDataLst>
              <p:tags r:id="rId14"/>
            </p:custDataLst>
          </p:nvPr>
        </p:nvSpPr>
        <p:spPr bwMode="auto">
          <a:xfrm>
            <a:off x="2703513" y="274638"/>
            <a:ext cx="6316662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  <p:custDataLst>
              <p:tags r:id="rId15"/>
            </p:custDataLst>
          </p:nvPr>
        </p:nvSpPr>
        <p:spPr bwMode="auto">
          <a:xfrm>
            <a:off x="2693988" y="1600200"/>
            <a:ext cx="632618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Образец текста</a:t>
            </a:r>
          </a:p>
          <a:p>
            <a:pPr lvl="1"/>
            <a:r>
              <a:rPr lang="en-US" altLang="ru-RU" smtClean="0"/>
              <a:t>Второй уровень</a:t>
            </a:r>
          </a:p>
          <a:p>
            <a:pPr lvl="2"/>
            <a:r>
              <a:rPr lang="en-US" altLang="ru-RU" smtClean="0"/>
              <a:t>Третий уровень</a:t>
            </a:r>
          </a:p>
          <a:p>
            <a:pPr lvl="3"/>
            <a:r>
              <a:rPr lang="en-US" altLang="ru-RU" smtClean="0"/>
              <a:t>Четвертый уровень</a:t>
            </a:r>
          </a:p>
          <a:p>
            <a:pPr lvl="4"/>
            <a:r>
              <a:rPr lang="en-US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A7802FD-B1FC-4A66-9207-BCCAAC19A9D8}" type="slidenum">
              <a:rPr lang="en-US" alt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8629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45" r:id="rId1"/>
    <p:sldLayoutId id="2147484246" r:id="rId2"/>
    <p:sldLayoutId id="2147484247" r:id="rId3"/>
    <p:sldLayoutId id="2147484248" r:id="rId4"/>
    <p:sldLayoutId id="2147484249" r:id="rId5"/>
    <p:sldLayoutId id="2147484250" r:id="rId6"/>
    <p:sldLayoutId id="2147484251" r:id="rId7"/>
    <p:sldLayoutId id="2147484252" r:id="rId8"/>
    <p:sldLayoutId id="2147484253" r:id="rId9"/>
    <p:sldLayoutId id="2147484254" r:id="rId10"/>
    <p:sldLayoutId id="2147484255" r:id="rId11"/>
    <p:sldLayoutId id="2147484256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C72A819-890A-4BF0-8DB8-31018FD1F7F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0E4006A-624D-48B5-B214-76A7D6155CF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0803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59" r:id="rId1"/>
    <p:sldLayoutId id="2147484260" r:id="rId2"/>
    <p:sldLayoutId id="2147484261" r:id="rId3"/>
    <p:sldLayoutId id="2147484262" r:id="rId4"/>
    <p:sldLayoutId id="2147484263" r:id="rId5"/>
    <p:sldLayoutId id="2147484264" r:id="rId6"/>
    <p:sldLayoutId id="2147484265" r:id="rId7"/>
    <p:sldLayoutId id="2147484266" r:id="rId8"/>
    <p:sldLayoutId id="2147484267" r:id="rId9"/>
    <p:sldLayoutId id="2147484268" r:id="rId10"/>
    <p:sldLayoutId id="214748426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C72A819-890A-4BF0-8DB8-31018FD1F7F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0E4006A-624D-48B5-B214-76A7D6155CF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2239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71" r:id="rId1"/>
    <p:sldLayoutId id="2147484272" r:id="rId2"/>
    <p:sldLayoutId id="2147484273" r:id="rId3"/>
    <p:sldLayoutId id="2147484274" r:id="rId4"/>
    <p:sldLayoutId id="2147484275" r:id="rId5"/>
    <p:sldLayoutId id="2147484276" r:id="rId6"/>
    <p:sldLayoutId id="2147484277" r:id="rId7"/>
    <p:sldLayoutId id="2147484278" r:id="rId8"/>
    <p:sldLayoutId id="2147484279" r:id="rId9"/>
    <p:sldLayoutId id="2147484280" r:id="rId10"/>
    <p:sldLayoutId id="214748428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C72A819-890A-4BF0-8DB8-31018FD1F7F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0E4006A-624D-48B5-B214-76A7D6155CF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1547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83" r:id="rId1"/>
    <p:sldLayoutId id="2147484284" r:id="rId2"/>
    <p:sldLayoutId id="2147484285" r:id="rId3"/>
    <p:sldLayoutId id="2147484286" r:id="rId4"/>
    <p:sldLayoutId id="2147484287" r:id="rId5"/>
    <p:sldLayoutId id="2147484288" r:id="rId6"/>
    <p:sldLayoutId id="2147484289" r:id="rId7"/>
    <p:sldLayoutId id="2147484290" r:id="rId8"/>
    <p:sldLayoutId id="2147484291" r:id="rId9"/>
    <p:sldLayoutId id="2147484292" r:id="rId10"/>
    <p:sldLayoutId id="214748429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C72A819-890A-4BF0-8DB8-31018FD1F7F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0E4006A-624D-48B5-B214-76A7D6155CF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3258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95" r:id="rId1"/>
    <p:sldLayoutId id="2147484296" r:id="rId2"/>
    <p:sldLayoutId id="2147484297" r:id="rId3"/>
    <p:sldLayoutId id="2147484298" r:id="rId4"/>
    <p:sldLayoutId id="2147484299" r:id="rId5"/>
    <p:sldLayoutId id="2147484300" r:id="rId6"/>
    <p:sldLayoutId id="2147484301" r:id="rId7"/>
    <p:sldLayoutId id="2147484302" r:id="rId8"/>
    <p:sldLayoutId id="2147484303" r:id="rId9"/>
    <p:sldLayoutId id="2147484304" r:id="rId10"/>
    <p:sldLayoutId id="2147484305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C72A819-890A-4BF0-8DB8-31018FD1F7F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0E4006A-624D-48B5-B214-76A7D6155CF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3476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07" r:id="rId1"/>
    <p:sldLayoutId id="2147484308" r:id="rId2"/>
    <p:sldLayoutId id="2147484309" r:id="rId3"/>
    <p:sldLayoutId id="2147484310" r:id="rId4"/>
    <p:sldLayoutId id="2147484311" r:id="rId5"/>
    <p:sldLayoutId id="2147484312" r:id="rId6"/>
    <p:sldLayoutId id="2147484313" r:id="rId7"/>
    <p:sldLayoutId id="2147484314" r:id="rId8"/>
    <p:sldLayoutId id="2147484315" r:id="rId9"/>
    <p:sldLayoutId id="2147484316" r:id="rId10"/>
    <p:sldLayoutId id="2147484317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136525" y="136525"/>
            <a:ext cx="8866188" cy="658177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title"/>
            <p:custDataLst>
              <p:tags r:id="rId15"/>
            </p:custDataLst>
          </p:nvPr>
        </p:nvSpPr>
        <p:spPr bwMode="auto">
          <a:xfrm>
            <a:off x="455613" y="274638"/>
            <a:ext cx="822642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body" idx="1"/>
            <p:custDataLst>
              <p:tags r:id="rId16"/>
            </p:custDataLst>
          </p:nvPr>
        </p:nvSpPr>
        <p:spPr bwMode="auto">
          <a:xfrm>
            <a:off x="455613" y="1600200"/>
            <a:ext cx="822642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55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F3065D1-4F3C-4252-AF06-4E32297C6B3D}" type="slidenum">
              <a:rPr lang="en-US" smtClean="0">
                <a:solidFill>
                  <a:srgbClr val="000000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1832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</p:sldLayoutIdLst>
  <p:txStyles>
    <p:titleStyle>
      <a:lvl1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C72A819-890A-4BF0-8DB8-31018FD1F7F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0E4006A-624D-48B5-B214-76A7D6155CF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2745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19" r:id="rId1"/>
    <p:sldLayoutId id="2147484320" r:id="rId2"/>
    <p:sldLayoutId id="2147484321" r:id="rId3"/>
    <p:sldLayoutId id="2147484322" r:id="rId4"/>
    <p:sldLayoutId id="2147484323" r:id="rId5"/>
    <p:sldLayoutId id="2147484324" r:id="rId6"/>
    <p:sldLayoutId id="2147484325" r:id="rId7"/>
    <p:sldLayoutId id="2147484326" r:id="rId8"/>
    <p:sldLayoutId id="2147484327" r:id="rId9"/>
    <p:sldLayoutId id="2147484328" r:id="rId10"/>
    <p:sldLayoutId id="214748432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C72A819-890A-4BF0-8DB8-31018FD1F7F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0E4006A-624D-48B5-B214-76A7D6155CF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511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31" r:id="rId1"/>
    <p:sldLayoutId id="2147484332" r:id="rId2"/>
    <p:sldLayoutId id="2147484333" r:id="rId3"/>
    <p:sldLayoutId id="2147484334" r:id="rId4"/>
    <p:sldLayoutId id="2147484335" r:id="rId5"/>
    <p:sldLayoutId id="2147484336" r:id="rId6"/>
    <p:sldLayoutId id="2147484337" r:id="rId7"/>
    <p:sldLayoutId id="2147484338" r:id="rId8"/>
    <p:sldLayoutId id="2147484339" r:id="rId9"/>
    <p:sldLayoutId id="2147484340" r:id="rId10"/>
    <p:sldLayoutId id="214748434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C72A819-890A-4BF0-8DB8-31018FD1F7F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0E4006A-624D-48B5-B214-76A7D6155CF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014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43" r:id="rId1"/>
    <p:sldLayoutId id="2147484344" r:id="rId2"/>
    <p:sldLayoutId id="2147484345" r:id="rId3"/>
    <p:sldLayoutId id="2147484346" r:id="rId4"/>
    <p:sldLayoutId id="2147484347" r:id="rId5"/>
    <p:sldLayoutId id="2147484348" r:id="rId6"/>
    <p:sldLayoutId id="2147484349" r:id="rId7"/>
    <p:sldLayoutId id="2147484350" r:id="rId8"/>
    <p:sldLayoutId id="2147484351" r:id="rId9"/>
    <p:sldLayoutId id="2147484352" r:id="rId10"/>
    <p:sldLayoutId id="214748435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C72A819-890A-4BF0-8DB8-31018FD1F7F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0E4006A-624D-48B5-B214-76A7D6155CF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9315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55" r:id="rId1"/>
    <p:sldLayoutId id="2147484356" r:id="rId2"/>
    <p:sldLayoutId id="2147484357" r:id="rId3"/>
    <p:sldLayoutId id="2147484358" r:id="rId4"/>
    <p:sldLayoutId id="2147484359" r:id="rId5"/>
    <p:sldLayoutId id="2147484360" r:id="rId6"/>
    <p:sldLayoutId id="2147484361" r:id="rId7"/>
    <p:sldLayoutId id="2147484362" r:id="rId8"/>
    <p:sldLayoutId id="2147484363" r:id="rId9"/>
    <p:sldLayoutId id="2147484364" r:id="rId10"/>
    <p:sldLayoutId id="2147484365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C72A819-890A-4BF0-8DB8-31018FD1F7F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0E4006A-624D-48B5-B214-76A7D6155CF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9638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67" r:id="rId1"/>
    <p:sldLayoutId id="2147484368" r:id="rId2"/>
    <p:sldLayoutId id="2147484369" r:id="rId3"/>
    <p:sldLayoutId id="2147484370" r:id="rId4"/>
    <p:sldLayoutId id="2147484371" r:id="rId5"/>
    <p:sldLayoutId id="2147484372" r:id="rId6"/>
    <p:sldLayoutId id="2147484373" r:id="rId7"/>
    <p:sldLayoutId id="2147484374" r:id="rId8"/>
    <p:sldLayoutId id="2147484375" r:id="rId9"/>
    <p:sldLayoutId id="2147484376" r:id="rId10"/>
    <p:sldLayoutId id="2147484377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C72A819-890A-4BF0-8DB8-31018FD1F7F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0E4006A-624D-48B5-B214-76A7D6155CF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3155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79" r:id="rId1"/>
    <p:sldLayoutId id="2147484380" r:id="rId2"/>
    <p:sldLayoutId id="2147484381" r:id="rId3"/>
    <p:sldLayoutId id="2147484382" r:id="rId4"/>
    <p:sldLayoutId id="2147484383" r:id="rId5"/>
    <p:sldLayoutId id="2147484384" r:id="rId6"/>
    <p:sldLayoutId id="2147484385" r:id="rId7"/>
    <p:sldLayoutId id="2147484386" r:id="rId8"/>
    <p:sldLayoutId id="2147484387" r:id="rId9"/>
    <p:sldLayoutId id="2147484388" r:id="rId10"/>
    <p:sldLayoutId id="214748438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C72A819-890A-4BF0-8DB8-31018FD1F7F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0E4006A-624D-48B5-B214-76A7D6155CF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2544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91" r:id="rId1"/>
    <p:sldLayoutId id="2147484392" r:id="rId2"/>
    <p:sldLayoutId id="2147484393" r:id="rId3"/>
    <p:sldLayoutId id="2147484394" r:id="rId4"/>
    <p:sldLayoutId id="2147484395" r:id="rId5"/>
    <p:sldLayoutId id="2147484396" r:id="rId6"/>
    <p:sldLayoutId id="2147484397" r:id="rId7"/>
    <p:sldLayoutId id="2147484398" r:id="rId8"/>
    <p:sldLayoutId id="2147484399" r:id="rId9"/>
    <p:sldLayoutId id="2147484400" r:id="rId10"/>
    <p:sldLayoutId id="214748440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24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136525" y="136525"/>
            <a:ext cx="8866188" cy="6581775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ru-RU" altLang="ru-RU" smtClean="0">
              <a:solidFill>
                <a:srgbClr val="000000"/>
              </a:solidFill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title"/>
            <p:custDataLst>
              <p:tags r:id="rId22"/>
            </p:custDataLst>
          </p:nvPr>
        </p:nvSpPr>
        <p:spPr bwMode="auto">
          <a:xfrm>
            <a:off x="455613" y="274638"/>
            <a:ext cx="822642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body" idx="1"/>
            <p:custDataLst>
              <p:tags r:id="rId23"/>
            </p:custDataLst>
          </p:nvPr>
        </p:nvSpPr>
        <p:spPr bwMode="auto">
          <a:xfrm>
            <a:off x="455613" y="1600200"/>
            <a:ext cx="822642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text styles</a:t>
            </a:r>
          </a:p>
          <a:p>
            <a:pPr lvl="1"/>
            <a:r>
              <a:rPr lang="en-US" altLang="ru-RU" smtClean="0"/>
              <a:t>Second level</a:t>
            </a:r>
          </a:p>
          <a:p>
            <a:pPr lvl="2"/>
            <a:r>
              <a:rPr lang="en-US" altLang="ru-RU" smtClean="0"/>
              <a:t>Third level</a:t>
            </a:r>
          </a:p>
          <a:p>
            <a:pPr lvl="3"/>
            <a:r>
              <a:rPr lang="en-US" altLang="ru-RU" smtClean="0"/>
              <a:t>Fourth level</a:t>
            </a:r>
          </a:p>
          <a:p>
            <a:pPr lvl="4"/>
            <a:r>
              <a:rPr lang="en-US" altLang="ru-RU" smtClean="0"/>
              <a:t>Fifth level</a:t>
            </a:r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7655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87F269-F431-4D3E-9736-E0D67563EA78}" type="slidenum">
              <a:rPr lang="en-US" altLang="ru-RU">
                <a:solidFill>
                  <a:srgbClr val="000000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ru-RU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1151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  <p:sldLayoutId id="2147483714" r:id="rId13"/>
    <p:sldLayoutId id="2147483715" r:id="rId14"/>
    <p:sldLayoutId id="2147483716" r:id="rId15"/>
    <p:sldLayoutId id="2147483717" r:id="rId16"/>
    <p:sldLayoutId id="2147483718" r:id="rId17"/>
    <p:sldLayoutId id="2147483719" r:id="rId18"/>
    <p:sldLayoutId id="2147483720" r:id="rId19"/>
    <p:sldLayoutId id="2147483721" r:id="rId20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24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136525" y="136525"/>
            <a:ext cx="8866188" cy="6581775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ru-RU" altLang="ru-RU" smtClean="0">
              <a:solidFill>
                <a:srgbClr val="000000"/>
              </a:solidFill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title"/>
            <p:custDataLst>
              <p:tags r:id="rId22"/>
            </p:custDataLst>
          </p:nvPr>
        </p:nvSpPr>
        <p:spPr bwMode="auto">
          <a:xfrm>
            <a:off x="455613" y="274638"/>
            <a:ext cx="822642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body" idx="1"/>
            <p:custDataLst>
              <p:tags r:id="rId23"/>
            </p:custDataLst>
          </p:nvPr>
        </p:nvSpPr>
        <p:spPr bwMode="auto">
          <a:xfrm>
            <a:off x="455613" y="1600200"/>
            <a:ext cx="822642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text styles</a:t>
            </a:r>
          </a:p>
          <a:p>
            <a:pPr lvl="1"/>
            <a:r>
              <a:rPr lang="en-US" altLang="ru-RU" smtClean="0"/>
              <a:t>Second level</a:t>
            </a:r>
          </a:p>
          <a:p>
            <a:pPr lvl="2"/>
            <a:r>
              <a:rPr lang="en-US" altLang="ru-RU" smtClean="0"/>
              <a:t>Third level</a:t>
            </a:r>
          </a:p>
          <a:p>
            <a:pPr lvl="3"/>
            <a:r>
              <a:rPr lang="en-US" altLang="ru-RU" smtClean="0"/>
              <a:t>Fourth level</a:t>
            </a:r>
          </a:p>
          <a:p>
            <a:pPr lvl="4"/>
            <a:r>
              <a:rPr lang="en-US" altLang="ru-RU" smtClean="0"/>
              <a:t>Fifth level</a:t>
            </a:r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7655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87F269-F431-4D3E-9736-E0D67563EA78}" type="slidenum">
              <a:rPr lang="en-US" altLang="ru-RU">
                <a:solidFill>
                  <a:srgbClr val="000000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ru-RU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6706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  <p:sldLayoutId id="2147483735" r:id="rId13"/>
    <p:sldLayoutId id="2147483736" r:id="rId14"/>
    <p:sldLayoutId id="2147483737" r:id="rId15"/>
    <p:sldLayoutId id="2147483738" r:id="rId16"/>
    <p:sldLayoutId id="2147483739" r:id="rId17"/>
    <p:sldLayoutId id="2147483740" r:id="rId18"/>
    <p:sldLayoutId id="2147483741" r:id="rId19"/>
    <p:sldLayoutId id="2147483742" r:id="rId20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24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136525" y="136525"/>
            <a:ext cx="8866188" cy="6581775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ru-RU" altLang="ru-RU" smtClean="0">
              <a:solidFill>
                <a:srgbClr val="000000"/>
              </a:solidFill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title"/>
            <p:custDataLst>
              <p:tags r:id="rId22"/>
            </p:custDataLst>
          </p:nvPr>
        </p:nvSpPr>
        <p:spPr bwMode="auto">
          <a:xfrm>
            <a:off x="455613" y="274638"/>
            <a:ext cx="822642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body" idx="1"/>
            <p:custDataLst>
              <p:tags r:id="rId23"/>
            </p:custDataLst>
          </p:nvPr>
        </p:nvSpPr>
        <p:spPr bwMode="auto">
          <a:xfrm>
            <a:off x="455613" y="1600200"/>
            <a:ext cx="822642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text styles</a:t>
            </a:r>
          </a:p>
          <a:p>
            <a:pPr lvl="1"/>
            <a:r>
              <a:rPr lang="en-US" altLang="ru-RU" smtClean="0"/>
              <a:t>Second level</a:t>
            </a:r>
          </a:p>
          <a:p>
            <a:pPr lvl="2"/>
            <a:r>
              <a:rPr lang="en-US" altLang="ru-RU" smtClean="0"/>
              <a:t>Third level</a:t>
            </a:r>
          </a:p>
          <a:p>
            <a:pPr lvl="3"/>
            <a:r>
              <a:rPr lang="en-US" altLang="ru-RU" smtClean="0"/>
              <a:t>Fourth level</a:t>
            </a:r>
          </a:p>
          <a:p>
            <a:pPr lvl="4"/>
            <a:r>
              <a:rPr lang="en-US" altLang="ru-RU" smtClean="0"/>
              <a:t>Fifth level</a:t>
            </a:r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7655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87F269-F431-4D3E-9736-E0D67563EA78}" type="slidenum">
              <a:rPr lang="en-US" altLang="ru-RU">
                <a:solidFill>
                  <a:srgbClr val="000000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ru-RU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466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  <p:sldLayoutId id="2147483755" r:id="rId12"/>
    <p:sldLayoutId id="2147483756" r:id="rId13"/>
    <p:sldLayoutId id="2147483757" r:id="rId14"/>
    <p:sldLayoutId id="2147483758" r:id="rId15"/>
    <p:sldLayoutId id="2147483759" r:id="rId16"/>
    <p:sldLayoutId id="2147483760" r:id="rId17"/>
    <p:sldLayoutId id="2147483761" r:id="rId18"/>
    <p:sldLayoutId id="2147483762" r:id="rId19"/>
    <p:sldLayoutId id="2147483763" r:id="rId20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24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136525" y="136525"/>
            <a:ext cx="8866188" cy="6581775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ru-RU" altLang="ru-RU" smtClean="0">
              <a:solidFill>
                <a:srgbClr val="000000"/>
              </a:solidFill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title"/>
            <p:custDataLst>
              <p:tags r:id="rId22"/>
            </p:custDataLst>
          </p:nvPr>
        </p:nvSpPr>
        <p:spPr bwMode="auto">
          <a:xfrm>
            <a:off x="455613" y="274638"/>
            <a:ext cx="822642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body" idx="1"/>
            <p:custDataLst>
              <p:tags r:id="rId23"/>
            </p:custDataLst>
          </p:nvPr>
        </p:nvSpPr>
        <p:spPr bwMode="auto">
          <a:xfrm>
            <a:off x="455613" y="1600200"/>
            <a:ext cx="822642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text styles</a:t>
            </a:r>
          </a:p>
          <a:p>
            <a:pPr lvl="1"/>
            <a:r>
              <a:rPr lang="en-US" altLang="ru-RU" smtClean="0"/>
              <a:t>Second level</a:t>
            </a:r>
          </a:p>
          <a:p>
            <a:pPr lvl="2"/>
            <a:r>
              <a:rPr lang="en-US" altLang="ru-RU" smtClean="0"/>
              <a:t>Third level</a:t>
            </a:r>
          </a:p>
          <a:p>
            <a:pPr lvl="3"/>
            <a:r>
              <a:rPr lang="en-US" altLang="ru-RU" smtClean="0"/>
              <a:t>Fourth level</a:t>
            </a:r>
          </a:p>
          <a:p>
            <a:pPr lvl="4"/>
            <a:r>
              <a:rPr lang="en-US" altLang="ru-RU" smtClean="0"/>
              <a:t>Fifth level</a:t>
            </a:r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7655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87F269-F431-4D3E-9736-E0D67563EA78}" type="slidenum">
              <a:rPr lang="en-US" altLang="ru-RU">
                <a:solidFill>
                  <a:srgbClr val="000000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ru-RU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8477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  <p:sldLayoutId id="2147483776" r:id="rId12"/>
    <p:sldLayoutId id="2147483777" r:id="rId13"/>
    <p:sldLayoutId id="2147483778" r:id="rId14"/>
    <p:sldLayoutId id="2147483779" r:id="rId15"/>
    <p:sldLayoutId id="2147483780" r:id="rId16"/>
    <p:sldLayoutId id="2147483781" r:id="rId17"/>
    <p:sldLayoutId id="2147483782" r:id="rId18"/>
    <p:sldLayoutId id="2147483783" r:id="rId19"/>
    <p:sldLayoutId id="2147483784" r:id="rId20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24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136525" y="136525"/>
            <a:ext cx="8866188" cy="6581775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ru-RU" altLang="ru-RU" smtClean="0">
              <a:solidFill>
                <a:srgbClr val="000000"/>
              </a:solidFill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title"/>
            <p:custDataLst>
              <p:tags r:id="rId22"/>
            </p:custDataLst>
          </p:nvPr>
        </p:nvSpPr>
        <p:spPr bwMode="auto">
          <a:xfrm>
            <a:off x="455613" y="274638"/>
            <a:ext cx="822642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body" idx="1"/>
            <p:custDataLst>
              <p:tags r:id="rId23"/>
            </p:custDataLst>
          </p:nvPr>
        </p:nvSpPr>
        <p:spPr bwMode="auto">
          <a:xfrm>
            <a:off x="455613" y="1600200"/>
            <a:ext cx="822642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text styles</a:t>
            </a:r>
          </a:p>
          <a:p>
            <a:pPr lvl="1"/>
            <a:r>
              <a:rPr lang="en-US" altLang="ru-RU" smtClean="0"/>
              <a:t>Second level</a:t>
            </a:r>
          </a:p>
          <a:p>
            <a:pPr lvl="2"/>
            <a:r>
              <a:rPr lang="en-US" altLang="ru-RU" smtClean="0"/>
              <a:t>Third level</a:t>
            </a:r>
          </a:p>
          <a:p>
            <a:pPr lvl="3"/>
            <a:r>
              <a:rPr lang="en-US" altLang="ru-RU" smtClean="0"/>
              <a:t>Fourth level</a:t>
            </a:r>
          </a:p>
          <a:p>
            <a:pPr lvl="4"/>
            <a:r>
              <a:rPr lang="en-US" altLang="ru-RU" smtClean="0"/>
              <a:t>Fifth level</a:t>
            </a:r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7655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87F269-F431-4D3E-9736-E0D67563EA78}" type="slidenum">
              <a:rPr lang="en-US" altLang="ru-RU">
                <a:solidFill>
                  <a:srgbClr val="000000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ru-RU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1098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  <p:sldLayoutId id="2147483797" r:id="rId12"/>
    <p:sldLayoutId id="2147483798" r:id="rId13"/>
    <p:sldLayoutId id="2147483799" r:id="rId14"/>
    <p:sldLayoutId id="2147483800" r:id="rId15"/>
    <p:sldLayoutId id="2147483801" r:id="rId16"/>
    <p:sldLayoutId id="2147483802" r:id="rId17"/>
    <p:sldLayoutId id="2147483803" r:id="rId18"/>
    <p:sldLayoutId id="2147483804" r:id="rId19"/>
    <p:sldLayoutId id="2147483805" r:id="rId20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24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136525" y="136525"/>
            <a:ext cx="8866188" cy="6581775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ru-RU" altLang="ru-RU" smtClean="0">
              <a:solidFill>
                <a:srgbClr val="000000"/>
              </a:solidFill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title"/>
            <p:custDataLst>
              <p:tags r:id="rId22"/>
            </p:custDataLst>
          </p:nvPr>
        </p:nvSpPr>
        <p:spPr bwMode="auto">
          <a:xfrm>
            <a:off x="455613" y="274638"/>
            <a:ext cx="822642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body" idx="1"/>
            <p:custDataLst>
              <p:tags r:id="rId23"/>
            </p:custDataLst>
          </p:nvPr>
        </p:nvSpPr>
        <p:spPr bwMode="auto">
          <a:xfrm>
            <a:off x="455613" y="1600200"/>
            <a:ext cx="822642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text styles</a:t>
            </a:r>
          </a:p>
          <a:p>
            <a:pPr lvl="1"/>
            <a:r>
              <a:rPr lang="en-US" altLang="ru-RU" smtClean="0"/>
              <a:t>Second level</a:t>
            </a:r>
          </a:p>
          <a:p>
            <a:pPr lvl="2"/>
            <a:r>
              <a:rPr lang="en-US" altLang="ru-RU" smtClean="0"/>
              <a:t>Third level</a:t>
            </a:r>
          </a:p>
          <a:p>
            <a:pPr lvl="3"/>
            <a:r>
              <a:rPr lang="en-US" altLang="ru-RU" smtClean="0"/>
              <a:t>Fourth level</a:t>
            </a:r>
          </a:p>
          <a:p>
            <a:pPr lvl="4"/>
            <a:r>
              <a:rPr lang="en-US" altLang="ru-RU" smtClean="0"/>
              <a:t>Fifth level</a:t>
            </a:r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7655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87F269-F431-4D3E-9736-E0D67563EA78}" type="slidenum">
              <a:rPr lang="en-US" altLang="ru-RU">
                <a:solidFill>
                  <a:srgbClr val="000000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ru-RU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1683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7" r:id="rId1"/>
    <p:sldLayoutId id="2147483808" r:id="rId2"/>
    <p:sldLayoutId id="2147483809" r:id="rId3"/>
    <p:sldLayoutId id="2147483810" r:id="rId4"/>
    <p:sldLayoutId id="2147483811" r:id="rId5"/>
    <p:sldLayoutId id="2147483812" r:id="rId6"/>
    <p:sldLayoutId id="2147483813" r:id="rId7"/>
    <p:sldLayoutId id="2147483814" r:id="rId8"/>
    <p:sldLayoutId id="2147483815" r:id="rId9"/>
    <p:sldLayoutId id="2147483816" r:id="rId10"/>
    <p:sldLayoutId id="2147483817" r:id="rId11"/>
    <p:sldLayoutId id="2147483818" r:id="rId12"/>
    <p:sldLayoutId id="2147483819" r:id="rId13"/>
    <p:sldLayoutId id="2147483820" r:id="rId14"/>
    <p:sldLayoutId id="2147483821" r:id="rId15"/>
    <p:sldLayoutId id="2147483822" r:id="rId16"/>
    <p:sldLayoutId id="2147483823" r:id="rId17"/>
    <p:sldLayoutId id="2147483824" r:id="rId18"/>
    <p:sldLayoutId id="2147483825" r:id="rId19"/>
    <p:sldLayoutId id="2147483826" r:id="rId20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3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0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12.xml"/><Relationship Id="rId4" Type="http://schemas.openxmlformats.org/officeDocument/2006/relationships/image" Target="../media/image27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1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61.xml"/><Relationship Id="rId4" Type="http://schemas.openxmlformats.org/officeDocument/2006/relationships/image" Target="../media/image31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6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6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3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8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8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81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8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4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6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8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30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1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39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49.xml"/><Relationship Id="rId4" Type="http://schemas.openxmlformats.org/officeDocument/2006/relationships/image" Target="../media/image49.w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wmf"/><Relationship Id="rId1" Type="http://schemas.openxmlformats.org/officeDocument/2006/relationships/slideLayout" Target="../slideLayouts/slideLayout460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wmf"/><Relationship Id="rId1" Type="http://schemas.openxmlformats.org/officeDocument/2006/relationships/slideLayout" Target="../slideLayouts/slideLayout471.xml"/><Relationship Id="rId4" Type="http://schemas.openxmlformats.org/officeDocument/2006/relationships/image" Target="../media/image54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8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wmf"/><Relationship Id="rId1" Type="http://schemas.openxmlformats.org/officeDocument/2006/relationships/slideLayout" Target="../slideLayouts/slideLayout493.xml"/><Relationship Id="rId4" Type="http://schemas.openxmlformats.org/officeDocument/2006/relationships/image" Target="../media/image59.w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504.xml"/><Relationship Id="rId4" Type="http://schemas.openxmlformats.org/officeDocument/2006/relationships/image" Target="../media/image6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wmf"/><Relationship Id="rId1" Type="http://schemas.openxmlformats.org/officeDocument/2006/relationships/slideLayout" Target="../slideLayouts/slideLayout51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wmf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526.xml"/><Relationship Id="rId5" Type="http://schemas.openxmlformats.org/officeDocument/2006/relationships/image" Target="../media/image67.wmf"/><Relationship Id="rId4" Type="http://schemas.openxmlformats.org/officeDocument/2006/relationships/image" Target="../media/image66.wmf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53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548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wmf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55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565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35496" y="4500563"/>
            <a:ext cx="8229600" cy="1384300"/>
          </a:xfrm>
        </p:spPr>
        <p:txBody>
          <a:bodyPr/>
          <a:lstStyle/>
          <a:p>
            <a:pPr algn="ctr" eaLnBrk="1" hangingPunct="1"/>
            <a:r>
              <a:rPr lang="ru-RU" altLang="ru-RU" sz="5400" b="1" dirty="0" smtClean="0"/>
              <a:t>Первая помощь</a:t>
            </a:r>
          </a:p>
        </p:txBody>
      </p:sp>
      <p:pic>
        <p:nvPicPr>
          <p:cNvPr id="13315" name="Picture 3" descr="Sign_first_ai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6038" y="796925"/>
            <a:ext cx="3703637" cy="3703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835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kern="0" dirty="0" smtClean="0">
                <a:solidFill>
                  <a:srgbClr val="008000"/>
                </a:solidFill>
                <a:latin typeface="Arial"/>
              </a:rPr>
              <a:t>Кто имеет право оказывать первую помощь?</a:t>
            </a:r>
            <a:r>
              <a:rPr lang="ru-RU" sz="3200" kern="0" dirty="0" smtClean="0">
                <a:solidFill>
                  <a:srgbClr val="008000"/>
                </a:solidFill>
                <a:latin typeface="Arial"/>
              </a:rPr>
              <a:t> </a:t>
            </a:r>
            <a:endParaRPr lang="ru-RU" dirty="0">
              <a:solidFill>
                <a:srgbClr val="008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4287" y="2276872"/>
            <a:ext cx="4035425" cy="443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066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685800"/>
            <a:ext cx="9020175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altLang="ru-RU" smtClean="0"/>
              <a:t>             </a:t>
            </a:r>
            <a:r>
              <a:rPr lang="ru-RU" altLang="ru-RU" b="1" smtClean="0"/>
              <a:t>                             </a:t>
            </a:r>
            <a:br>
              <a:rPr lang="ru-RU" altLang="ru-RU" b="1" smtClean="0"/>
            </a:br>
            <a:r>
              <a:rPr lang="ru-RU" altLang="ru-RU" b="1" smtClean="0"/>
              <a:t> </a:t>
            </a:r>
            <a:endParaRPr lang="ru-RU" altLang="ru-RU" sz="2800" smtClean="0"/>
          </a:p>
        </p:txBody>
      </p:sp>
      <p:pic>
        <p:nvPicPr>
          <p:cNvPr id="11267" name="Picture 7" descr="для доклада1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1371600"/>
            <a:ext cx="9144000" cy="2681288"/>
          </a:xfrm>
          <a:noFill/>
          <a:ln>
            <a:miter lim="800000"/>
            <a:headEnd/>
            <a:tailEnd/>
          </a:ln>
        </p:spPr>
      </p:pic>
      <p:sp>
        <p:nvSpPr>
          <p:cNvPr id="11268" name="Rectangle 6"/>
          <p:cNvSpPr>
            <a:spLocks noGrp="1" noChangeArrowheads="1"/>
          </p:cNvSpPr>
          <p:nvPr>
            <p:ph type="body" sz="half" idx="2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altLang="ru-RU" sz="20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34" y="571480"/>
            <a:ext cx="8226425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altLang="ru-RU" b="1" dirty="0" smtClean="0">
                <a:solidFill>
                  <a:srgbClr val="008000"/>
                </a:solidFill>
              </a:rPr>
              <a:t>Я могу навредить и буду привлечен к ответственности</a:t>
            </a:r>
          </a:p>
        </p:txBody>
      </p:sp>
      <p:pic>
        <p:nvPicPr>
          <p:cNvPr id="62467" name="Picture 3" descr="человек-вопрос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43174" y="2214554"/>
            <a:ext cx="4037013" cy="44338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42844" y="692150"/>
            <a:ext cx="9001156" cy="56896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ru-RU" altLang="ru-RU" sz="3200" b="1" dirty="0" smtClean="0">
                <a:solidFill>
                  <a:srgbClr val="FF0000"/>
                </a:solidFill>
              </a:rPr>
              <a:t> </a:t>
            </a:r>
            <a:r>
              <a:rPr lang="ru-RU" altLang="ru-RU" sz="3600" b="1" dirty="0" smtClean="0">
                <a:solidFill>
                  <a:srgbClr val="008000"/>
                </a:solidFill>
              </a:rPr>
              <a:t>Статья «Крайняя необходимость» </a:t>
            </a:r>
          </a:p>
          <a:p>
            <a:pPr eaLnBrk="1" hangingPunct="1">
              <a:buFontTx/>
              <a:buNone/>
            </a:pPr>
            <a:endParaRPr lang="ru-RU" altLang="ru-RU" sz="3600" b="1" dirty="0">
              <a:solidFill>
                <a:srgbClr val="008000"/>
              </a:solidFill>
            </a:endParaRPr>
          </a:p>
          <a:p>
            <a:pPr eaLnBrk="1" hangingPunct="1">
              <a:buFontTx/>
              <a:buNone/>
            </a:pPr>
            <a:r>
              <a:rPr lang="ru-RU" altLang="ru-RU" sz="3600" b="1" dirty="0" smtClean="0"/>
              <a:t>освобождает от ответственности </a:t>
            </a:r>
          </a:p>
          <a:p>
            <a:pPr eaLnBrk="1" hangingPunct="1">
              <a:buFontTx/>
              <a:buNone/>
            </a:pPr>
            <a:r>
              <a:rPr lang="ru-RU" altLang="ru-RU" sz="3600" b="1" dirty="0" smtClean="0"/>
              <a:t>при оказании первой помощи </a:t>
            </a:r>
          </a:p>
          <a:p>
            <a:pPr eaLnBrk="1" hangingPunct="1">
              <a:buFontTx/>
              <a:buNone/>
            </a:pPr>
            <a:r>
              <a:rPr lang="ru-RU" altLang="ru-RU" sz="3600" b="1" dirty="0" smtClean="0"/>
              <a:t>в случае гибели пострадавшего </a:t>
            </a:r>
          </a:p>
          <a:p>
            <a:pPr eaLnBrk="1" hangingPunct="1">
              <a:buFontTx/>
              <a:buNone/>
            </a:pPr>
            <a:r>
              <a:rPr lang="ru-RU" altLang="ru-RU" sz="3600" b="1" dirty="0" smtClean="0"/>
              <a:t>или нанесения ему неумышленного </a:t>
            </a:r>
          </a:p>
          <a:p>
            <a:pPr eaLnBrk="1" hangingPunct="1">
              <a:buFontTx/>
              <a:buNone/>
            </a:pPr>
            <a:r>
              <a:rPr lang="ru-RU" altLang="ru-RU" sz="3600" b="1" dirty="0" smtClean="0"/>
              <a:t>вреда.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eaLnBrk="1" hangingPunct="1"/>
            <a:r>
              <a:rPr lang="ru-RU" altLang="ru-RU" b="1" dirty="0" smtClean="0">
                <a:solidFill>
                  <a:srgbClr val="008000"/>
                </a:solidFill>
              </a:rPr>
              <a:t>Первая помощь - это сложно.</a:t>
            </a:r>
            <a:br>
              <a:rPr lang="ru-RU" altLang="ru-RU" b="1" dirty="0" smtClean="0">
                <a:solidFill>
                  <a:srgbClr val="008000"/>
                </a:solidFill>
              </a:rPr>
            </a:br>
            <a:r>
              <a:rPr lang="ru-RU" altLang="ru-RU" b="1" dirty="0" smtClean="0">
                <a:solidFill>
                  <a:srgbClr val="008000"/>
                </a:solidFill>
              </a:rPr>
              <a:t>Непонятно, что делать?</a:t>
            </a:r>
          </a:p>
        </p:txBody>
      </p:sp>
      <p:pic>
        <p:nvPicPr>
          <p:cNvPr id="54275" name="Picture 3" descr="человек-вопрос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30475" y="1654175"/>
            <a:ext cx="4037013" cy="44338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ChangeArrowheads="1"/>
          </p:cNvSpPr>
          <p:nvPr>
            <p:ph type="title"/>
          </p:nvPr>
        </p:nvSpPr>
        <p:spPr>
          <a:xfrm>
            <a:off x="581025" y="1782763"/>
            <a:ext cx="8226425" cy="857250"/>
          </a:xfrm>
        </p:spPr>
        <p:txBody>
          <a:bodyPr>
            <a:normAutofit fontScale="90000"/>
          </a:bodyPr>
          <a:lstStyle/>
          <a:p>
            <a:r>
              <a:rPr lang="ru-RU" altLang="ru-RU" sz="7200" i="1" smtClean="0">
                <a:solidFill>
                  <a:srgbClr val="006600"/>
                </a:solidFill>
              </a:rPr>
              <a:t>Проблемы:</a:t>
            </a:r>
          </a:p>
        </p:txBody>
      </p:sp>
      <p:sp>
        <p:nvSpPr>
          <p:cNvPr id="132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9588" y="3054350"/>
            <a:ext cx="8226425" cy="3394075"/>
          </a:xfrm>
          <a:noFill/>
        </p:spPr>
        <p:txBody>
          <a:bodyPr/>
          <a:lstStyle/>
          <a:p>
            <a:pPr>
              <a:buFontTx/>
              <a:buNone/>
            </a:pPr>
            <a:r>
              <a:rPr lang="ru-RU" altLang="ru-RU" sz="6000" b="1" smtClean="0">
                <a:solidFill>
                  <a:srgbClr val="006600"/>
                </a:solidFill>
              </a:rPr>
              <a:t>1. Преподаватели</a:t>
            </a:r>
          </a:p>
        </p:txBody>
      </p:sp>
      <p:pic>
        <p:nvPicPr>
          <p:cNvPr id="132100" name="Picture 10" descr="учебник 02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8" y="857250"/>
            <a:ext cx="9123362" cy="500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14348" y="1000108"/>
            <a:ext cx="8226425" cy="4000528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altLang="ru-RU" dirty="0" smtClean="0">
                <a:solidFill>
                  <a:srgbClr val="006600"/>
                </a:solidFill>
              </a:rPr>
              <a:t/>
            </a:r>
            <a:br>
              <a:rPr lang="ru-RU" altLang="ru-RU" dirty="0" smtClean="0">
                <a:solidFill>
                  <a:srgbClr val="006600"/>
                </a:solidFill>
              </a:rPr>
            </a:br>
            <a:r>
              <a:rPr lang="ru-RU" altLang="ru-RU" dirty="0" smtClean="0">
                <a:solidFill>
                  <a:srgbClr val="006600"/>
                </a:solidFill>
              </a:rPr>
              <a:t>				</a:t>
            </a:r>
            <a:r>
              <a:rPr lang="ru-RU" altLang="ru-RU" sz="2800" dirty="0" smtClean="0">
                <a:solidFill>
                  <a:srgbClr val="006600"/>
                </a:solidFill>
              </a:rPr>
              <a:t/>
            </a:r>
            <a:br>
              <a:rPr lang="ru-RU" altLang="ru-RU" sz="2800" dirty="0" smtClean="0">
                <a:solidFill>
                  <a:srgbClr val="006600"/>
                </a:solidFill>
              </a:rPr>
            </a:br>
            <a:r>
              <a:rPr lang="ru-RU" altLang="ru-RU" dirty="0" smtClean="0">
                <a:solidFill>
                  <a:srgbClr val="006600"/>
                </a:solidFill>
              </a:rPr>
              <a:t/>
            </a:r>
            <a:br>
              <a:rPr lang="ru-RU" altLang="ru-RU" dirty="0" smtClean="0">
                <a:solidFill>
                  <a:srgbClr val="006600"/>
                </a:solidFill>
              </a:rPr>
            </a:br>
            <a:r>
              <a:rPr lang="ru-RU" altLang="ru-RU" sz="7300" dirty="0" smtClean="0">
                <a:solidFill>
                  <a:srgbClr val="006600"/>
                </a:solidFill>
              </a:rPr>
              <a:t>Проект: </a:t>
            </a:r>
            <a:br>
              <a:rPr lang="ru-RU" altLang="ru-RU" sz="7300" dirty="0" smtClean="0">
                <a:solidFill>
                  <a:srgbClr val="006600"/>
                </a:solidFill>
              </a:rPr>
            </a:br>
            <a:r>
              <a:rPr lang="ru-RU" altLang="ru-RU" sz="7300" dirty="0" smtClean="0">
                <a:solidFill>
                  <a:srgbClr val="006600"/>
                </a:solidFill>
              </a:rPr>
              <a:t/>
            </a:r>
            <a:br>
              <a:rPr lang="ru-RU" altLang="ru-RU" sz="7300" dirty="0" smtClean="0">
                <a:solidFill>
                  <a:srgbClr val="006600"/>
                </a:solidFill>
              </a:rPr>
            </a:br>
            <a:r>
              <a:rPr lang="ru-RU" altLang="ru-RU" sz="8900" dirty="0" smtClean="0">
                <a:solidFill>
                  <a:srgbClr val="006600"/>
                </a:solidFill>
              </a:rPr>
              <a:t>Научись </a:t>
            </a:r>
            <a:br>
              <a:rPr lang="ru-RU" altLang="ru-RU" sz="8900" dirty="0" smtClean="0">
                <a:solidFill>
                  <a:srgbClr val="006600"/>
                </a:solidFill>
              </a:rPr>
            </a:br>
            <a:r>
              <a:rPr lang="ru-RU" altLang="ru-RU" sz="8900" dirty="0" smtClean="0">
                <a:solidFill>
                  <a:srgbClr val="006600"/>
                </a:solidFill>
              </a:rPr>
              <a:t>		спасать </a:t>
            </a:r>
            <a:br>
              <a:rPr lang="ru-RU" altLang="ru-RU" sz="8900" dirty="0" smtClean="0">
                <a:solidFill>
                  <a:srgbClr val="006600"/>
                </a:solidFill>
              </a:rPr>
            </a:br>
            <a:r>
              <a:rPr lang="ru-RU" altLang="ru-RU" sz="8900" dirty="0" smtClean="0">
                <a:solidFill>
                  <a:srgbClr val="006600"/>
                </a:solidFill>
              </a:rPr>
              <a:t>				жизнь!</a:t>
            </a:r>
          </a:p>
        </p:txBody>
      </p:sp>
      <p:pic>
        <p:nvPicPr>
          <p:cNvPr id="146435" name="Picture 2" descr="C:\Users\l.dezhurnyy\AppData\Local\Microsoft\Windows\Temporary Internet Files\Content.IE5\AH491CCM\СЌРјР±Р»РµРјР°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319455" cy="3240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5904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54" name="Picture 2" descr="R:\Лукаш\2015\фото к казани\Новая папка\Новая папка\L1060286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4375" y="142875"/>
            <a:ext cx="7786688" cy="6500813"/>
          </a:xfrm>
          <a:noFill/>
        </p:spPr>
      </p:pic>
    </p:spTree>
  </p:cSld>
  <p:clrMapOvr>
    <a:masterClrMapping/>
  </p:clrMapOvr>
  <p:transition advClick="0" advTm="700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/>
          <p:nvPr/>
        </p:nvPicPr>
        <p:blipFill>
          <a:blip r:embed="rId2" cstate="print"/>
          <a:srcRect l="2542" t="10560" r="36486" b="6133"/>
          <a:stretch>
            <a:fillRect/>
          </a:stretch>
        </p:blipFill>
        <p:spPr bwMode="auto">
          <a:xfrm>
            <a:off x="1130968" y="4286256"/>
            <a:ext cx="3342127" cy="2571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/>
          <p:nvPr/>
        </p:nvPicPr>
        <p:blipFill>
          <a:blip r:embed="rId3" cstate="print"/>
          <a:srcRect l="2763" t="10951" r="36486" b="5742"/>
          <a:stretch>
            <a:fillRect/>
          </a:stretch>
        </p:blipFill>
        <p:spPr bwMode="auto">
          <a:xfrm>
            <a:off x="4500562" y="4241122"/>
            <a:ext cx="3388495" cy="2616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ru-RU" dirty="0"/>
          </a:p>
        </p:txBody>
      </p:sp>
      <p:pic>
        <p:nvPicPr>
          <p:cNvPr id="6" name="Рисунок 5"/>
          <p:cNvPicPr/>
          <p:nvPr/>
        </p:nvPicPr>
        <p:blipFill>
          <a:blip r:embed="rId4" cstate="print"/>
          <a:srcRect l="3203" t="10560" r="36486" b="5742"/>
          <a:stretch>
            <a:fillRect/>
          </a:stretch>
        </p:blipFill>
        <p:spPr bwMode="auto">
          <a:xfrm>
            <a:off x="5357818" y="785794"/>
            <a:ext cx="3357554" cy="26241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>
              <a:rot lat="0" lon="0" rev="19199999"/>
            </a:camera>
            <a:lightRig rig="threePt" dir="t"/>
          </a:scene3d>
        </p:spPr>
      </p:pic>
      <p:pic>
        <p:nvPicPr>
          <p:cNvPr id="4" name="Рисунок 3"/>
          <p:cNvPicPr/>
          <p:nvPr/>
        </p:nvPicPr>
        <p:blipFill>
          <a:blip r:embed="rId5" cstate="print"/>
          <a:srcRect l="2761" t="10547" r="36706" b="6236"/>
          <a:stretch>
            <a:fillRect/>
          </a:stretch>
        </p:blipFill>
        <p:spPr bwMode="auto">
          <a:xfrm>
            <a:off x="428596" y="785794"/>
            <a:ext cx="3377428" cy="2616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>
              <a:rot lat="0" lon="0" rev="2400000"/>
            </a:camera>
            <a:lightRig rig="threePt" dir="t"/>
          </a:scene3d>
        </p:spPr>
      </p:pic>
      <p:pic>
        <p:nvPicPr>
          <p:cNvPr id="5" name="Рисунок 4"/>
          <p:cNvPicPr/>
          <p:nvPr/>
        </p:nvPicPr>
        <p:blipFill>
          <a:blip r:embed="rId6" cstate="print"/>
          <a:srcRect l="2761" t="10560" r="36706" b="6524"/>
          <a:stretch>
            <a:fillRect/>
          </a:stretch>
        </p:blipFill>
        <p:spPr bwMode="auto">
          <a:xfrm>
            <a:off x="2714612" y="2000240"/>
            <a:ext cx="3428181" cy="2642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LDEZHU~1\AppData\Local\Temp\Обложка Учебное пособие для преподавателей первой помощи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14612" y="428604"/>
            <a:ext cx="4281810" cy="6056011"/>
          </a:xfrm>
          <a:prstGeom prst="rect">
            <a:avLst/>
          </a:prstGeom>
          <a:noFill/>
          <a:ln>
            <a:solidFill>
              <a:schemeClr val="tx1"/>
            </a:solidFill>
          </a:ln>
          <a:scene3d>
            <a:camera prst="orthographicFront">
              <a:rot lat="0" lon="0" rev="0"/>
            </a:camera>
            <a:lightRig rig="threePt" dir="t"/>
          </a:scene3d>
          <a:sp3d prstMaterial="metal">
            <a:bevelT w="1524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914" name="Picture 2" descr="http://park72.ru/wp-content/uploads/2015/12/constitution_%D1%80%D1%8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5749" y="-171400"/>
            <a:ext cx="9756576" cy="7317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2419532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idx="4294967295"/>
          </p:nvPr>
        </p:nvSpPr>
        <p:spPr>
          <a:xfrm>
            <a:off x="217488" y="0"/>
            <a:ext cx="8642350" cy="5689600"/>
          </a:xfrm>
        </p:spPr>
        <p:txBody>
          <a:bodyPr>
            <a:normAutofit/>
          </a:bodyPr>
          <a:lstStyle/>
          <a:p>
            <a:pPr algn="ctr" eaLnBrk="1" hangingPunct="1">
              <a:buFontTx/>
              <a:buNone/>
            </a:pPr>
            <a:endParaRPr lang="ru-RU" altLang="ru-RU" sz="4000" dirty="0" smtClean="0">
              <a:solidFill>
                <a:srgbClr val="000018"/>
              </a:solidFill>
            </a:endParaRPr>
          </a:p>
          <a:p>
            <a:pPr algn="ctr" eaLnBrk="1" hangingPunct="1">
              <a:buClr>
                <a:srgbClr val="000000"/>
              </a:buClr>
              <a:buFontTx/>
              <a:buNone/>
            </a:pPr>
            <a:r>
              <a:rPr lang="ru-RU" altLang="ru-RU" dirty="0" smtClean="0">
                <a:solidFill>
                  <a:srgbClr val="000000"/>
                </a:solidFill>
              </a:rPr>
              <a:t>	</a:t>
            </a:r>
            <a:r>
              <a:rPr lang="ru-RU" altLang="ru-RU" sz="4400" b="1" dirty="0" smtClean="0">
                <a:solidFill>
                  <a:srgbClr val="000000"/>
                </a:solidFill>
              </a:rPr>
              <a:t>Сайт </a:t>
            </a:r>
          </a:p>
          <a:p>
            <a:pPr algn="ctr" eaLnBrk="1" hangingPunct="1">
              <a:buClr>
                <a:srgbClr val="000000"/>
              </a:buClr>
              <a:buFontTx/>
              <a:buNone/>
            </a:pPr>
            <a:r>
              <a:rPr lang="ru-RU" altLang="ru-RU" sz="5400" b="1" dirty="0" smtClean="0">
                <a:solidFill>
                  <a:srgbClr val="006600"/>
                </a:solidFill>
              </a:rPr>
              <a:t>«Все о первой помощи»</a:t>
            </a:r>
          </a:p>
          <a:p>
            <a:pPr algn="ctr" eaLnBrk="1" hangingPunct="1">
              <a:buClr>
                <a:srgbClr val="000000"/>
              </a:buClr>
              <a:buFontTx/>
              <a:buNone/>
            </a:pPr>
            <a:r>
              <a:rPr lang="ru-RU" altLang="ru-RU" sz="7200" b="1" dirty="0" smtClean="0">
                <a:solidFill>
                  <a:srgbClr val="006600"/>
                </a:solidFill>
              </a:rPr>
              <a:t>www.allfirstaid.ru</a:t>
            </a:r>
            <a:endParaRPr lang="ru-RU" altLang="ru-RU" sz="8000" dirty="0" smtClean="0">
              <a:solidFill>
                <a:srgbClr val="000018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4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6210300"/>
            <a:ext cx="8316913" cy="647700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sz="2400" dirty="0" smtClean="0">
                <a:solidFill>
                  <a:schemeClr val="accent2"/>
                </a:solidFill>
              </a:rPr>
              <a:t>	</a:t>
            </a:r>
            <a:endParaRPr lang="ru-RU" sz="4400" dirty="0" smtClean="0">
              <a:solidFill>
                <a:srgbClr val="000018"/>
              </a:solidFill>
            </a:endParaRPr>
          </a:p>
        </p:txBody>
      </p:sp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115888"/>
            <a:ext cx="8431213" cy="1552575"/>
          </a:xfrm>
          <a:prstGeom prst="rect">
            <a:avLst/>
          </a:prstGeom>
          <a:noFill/>
        </p:spPr>
      </p:pic>
      <p:pic>
        <p:nvPicPr>
          <p:cNvPr id="19462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1188" y="1628775"/>
            <a:ext cx="5513387" cy="4486275"/>
          </a:xfrm>
          <a:prstGeom prst="rect">
            <a:avLst/>
          </a:prstGeom>
          <a:noFill/>
        </p:spPr>
      </p:pic>
      <p:pic>
        <p:nvPicPr>
          <p:cNvPr id="19463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04025" y="1700213"/>
            <a:ext cx="1685925" cy="5157787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44475" y="268288"/>
            <a:ext cx="8775700" cy="5857875"/>
          </a:xfrm>
        </p:spPr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112643" name="Picture 3" descr="Предложения для АСИ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3113" y="-350838"/>
            <a:ext cx="10691813" cy="7559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50975" y="-1573213"/>
            <a:ext cx="12192000" cy="9753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3859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136195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136196" name="Picture 5" descr="AqbE1KkJtX-800x60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687"/>
          <a:stretch/>
        </p:blipFill>
        <p:spPr bwMode="auto">
          <a:xfrm>
            <a:off x="0" y="0"/>
            <a:ext cx="9278472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32787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76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528" y="237551"/>
            <a:ext cx="4248472" cy="284219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76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3284984"/>
            <a:ext cx="5018087" cy="334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76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267" y="260648"/>
            <a:ext cx="4217259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7372428"/>
      </p:ext>
    </p:extLst>
  </p:cSld>
  <p:clrMapOvr>
    <a:masterClrMapping/>
  </p:clrMapOvr>
  <p:transition advClick="0" advTm="7000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938" name="Picture 2" descr="C:\Users\LKichanova\Desktop\фотки новые\20160611_15171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241"/>
          <a:stretch/>
        </p:blipFill>
        <p:spPr bwMode="auto">
          <a:xfrm>
            <a:off x="-1687058" y="-99392"/>
            <a:ext cx="10831058" cy="6957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5797233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65288" y="3141663"/>
            <a:ext cx="5184775" cy="3451225"/>
          </a:xfrm>
          <a:noFill/>
        </p:spPr>
      </p:pic>
      <p:pic>
        <p:nvPicPr>
          <p:cNvPr id="15257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144463"/>
            <a:ext cx="4364037" cy="290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258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165100"/>
            <a:ext cx="4338637" cy="288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191191"/>
      </p:ext>
    </p:extLst>
  </p:cSld>
  <p:clrMapOvr>
    <a:masterClrMapping/>
  </p:clrMapOvr>
  <p:transition advClick="0" advTm="7000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C:\Users\LKichanova\Downloads\Письмо «фото 5» — Шабанова Любовь Васильевна — Яндекс.Почта_files\DSC0803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93219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LKichanova\Downloads\ГИБДД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185738"/>
            <a:ext cx="9753600" cy="648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65876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orenburg.bezformata.ru/content/image652882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6320744" cy="4740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115616" y="5301208"/>
            <a:ext cx="55685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008000"/>
                </a:solidFill>
              </a:rPr>
              <a:t>Жизнь –высшая ценность</a:t>
            </a:r>
            <a:r>
              <a:rPr lang="ru-RU" sz="2800" dirty="0" smtClean="0">
                <a:solidFill>
                  <a:srgbClr val="008000"/>
                </a:solidFill>
              </a:rPr>
              <a:t>!</a:t>
            </a:r>
            <a:endParaRPr lang="ru-RU" sz="2800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8543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Объект 1"/>
          <p:cNvSpPr>
            <a:spLocks noGrp="1"/>
          </p:cNvSpPr>
          <p:nvPr>
            <p:ph sz="half" idx="4294967295"/>
          </p:nvPr>
        </p:nvSpPr>
        <p:spPr>
          <a:xfrm>
            <a:off x="4641850" y="1600200"/>
            <a:ext cx="4035425" cy="4525963"/>
          </a:xfrm>
          <a:solidFill>
            <a:srgbClr val="7AA1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154627" name="Picture 2" descr="C:\Users\l.dezhurnyy\Desktop\РИА\VT2_768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02"/>
          <a:stretch/>
        </p:blipFill>
        <p:spPr bwMode="auto">
          <a:xfrm>
            <a:off x="-576863" y="0"/>
            <a:ext cx="97208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9444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810" name="Picture 4" descr="https://cloclo16.datacloudmail.ru/weblink/thumb/xw1/6ix8/BGxibdPRp/%D0%B2%D1%81%D1%82%D1%80%D0%B5%D1%87%D0%B0%201/IMGP2302.JPG?x-email=ldezhurny%40mail.r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0" y="1079500"/>
            <a:ext cx="8189913" cy="545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892" name="Picture 5" descr="&amp;Fcy;&amp;ocy;&amp;tcy;&amp;ocy;&amp;gcy;&amp;rcy;&amp;acy;&amp;fcy;&amp;icy;&amp;yacy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902200" cy="3830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5893" name="Picture 7" descr="&amp;Fcy;&amp;ocy;&amp;tcy;&amp;ocy;&amp;gcy;&amp;rcy;&amp;acy;&amp;fcy;&amp;icy;&amp;yacy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4425" y="0"/>
            <a:ext cx="3525838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5894" name="Picture 9" descr="&amp;Fcy;&amp;ocy;&amp;tcy;&amp;ocy;&amp;gcy;&amp;rcy;&amp;acy;&amp;fcy;&amp;icy;&amp;yacy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9425" y="2971800"/>
            <a:ext cx="4854575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5895" name="Picture 11" descr="&amp;Fcy;&amp;ocy;&amp;tcy;&amp;ocy;&amp;gcy;&amp;rcy;&amp;acy;&amp;fcy;&amp;icy;&amp;yacy;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488" y="3803650"/>
            <a:ext cx="3435350" cy="305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0452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107" y="476672"/>
            <a:ext cx="8040485" cy="2753866"/>
          </a:xfrm>
        </p:spPr>
      </p:pic>
      <p:sp>
        <p:nvSpPr>
          <p:cNvPr id="5" name="TextBox 4"/>
          <p:cNvSpPr txBox="1"/>
          <p:nvPr/>
        </p:nvSpPr>
        <p:spPr>
          <a:xfrm>
            <a:off x="1763688" y="3933056"/>
            <a:ext cx="4732321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8000"/>
                </a:solidFill>
              </a:rPr>
              <a:t>ГОУ ДПО «УМЦ ГОЧС ТО»</a:t>
            </a:r>
          </a:p>
          <a:p>
            <a:pPr algn="ctr"/>
            <a:endParaRPr lang="ru-RU" sz="2800" b="1" dirty="0" smtClean="0">
              <a:solidFill>
                <a:srgbClr val="008000"/>
              </a:solidFill>
            </a:endParaRPr>
          </a:p>
          <a:p>
            <a:pPr algn="ctr"/>
            <a:r>
              <a:rPr lang="ru-RU" sz="2800" b="1" dirty="0" smtClean="0">
                <a:solidFill>
                  <a:srgbClr val="008000"/>
                </a:solidFill>
              </a:rPr>
              <a:t>Тула 2016</a:t>
            </a:r>
            <a:endParaRPr lang="ru-RU" sz="2800" b="1" dirty="0">
              <a:solidFill>
                <a:srgbClr val="008000"/>
              </a:solidFill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58800" y="5465763"/>
            <a:ext cx="8226425" cy="1143000"/>
          </a:xfrm>
        </p:spPr>
        <p:txBody>
          <a:bodyPr/>
          <a:lstStyle/>
          <a:p>
            <a:pPr eaLnBrk="1" hangingPunct="1"/>
            <a:r>
              <a:rPr lang="ru-RU" altLang="ru-RU" sz="6000" smtClean="0">
                <a:solidFill>
                  <a:srgbClr val="006600"/>
                </a:solidFill>
              </a:rPr>
              <a:t/>
            </a:r>
            <a:br>
              <a:rPr lang="ru-RU" altLang="ru-RU" sz="6000" smtClean="0">
                <a:solidFill>
                  <a:srgbClr val="006600"/>
                </a:solidFill>
              </a:rPr>
            </a:br>
            <a:endParaRPr lang="ru-RU" altLang="ru-RU" sz="6000" smtClean="0">
              <a:solidFill>
                <a:srgbClr val="006600"/>
              </a:solidFill>
            </a:endParaRPr>
          </a:p>
        </p:txBody>
      </p:sp>
      <p:sp>
        <p:nvSpPr>
          <p:cNvPr id="156675" name="Прямоугольник 1"/>
          <p:cNvSpPr>
            <a:spLocks noChangeArrowheads="1"/>
          </p:cNvSpPr>
          <p:nvPr/>
        </p:nvSpPr>
        <p:spPr bwMode="auto">
          <a:xfrm>
            <a:off x="1582738" y="1257300"/>
            <a:ext cx="6343650" cy="283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ru-RU" altLang="ru-RU" sz="6000" b="1" dirty="0">
                <a:solidFill>
                  <a:srgbClr val="006600"/>
                </a:solidFill>
                <a:cs typeface="Arial" panose="020B0604020202020204" pitchFamily="34" charset="0"/>
              </a:rPr>
              <a:t>Соревнования по </a:t>
            </a:r>
            <a:r>
              <a:rPr lang="ru-RU" altLang="ru-RU" sz="6000" b="1" dirty="0" smtClean="0">
                <a:solidFill>
                  <a:srgbClr val="006600"/>
                </a:solidFill>
                <a:cs typeface="Arial" panose="020B0604020202020204" pitchFamily="34" charset="0"/>
              </a:rPr>
              <a:t>первой </a:t>
            </a:r>
            <a:r>
              <a:rPr lang="ru-RU" altLang="ru-RU" sz="6000" b="1" dirty="0">
                <a:solidFill>
                  <a:srgbClr val="006600"/>
                </a:solidFill>
                <a:cs typeface="Arial" panose="020B0604020202020204" pitchFamily="34" charset="0"/>
              </a:rPr>
              <a:t>помощи</a:t>
            </a:r>
            <a:endParaRPr lang="ru-RU" altLang="ru-RU" sz="60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0740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157699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157700" name="Picture 4" descr="649A188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028700"/>
            <a:ext cx="72009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2447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 altLang="ru-RU" smtClean="0"/>
          </a:p>
        </p:txBody>
      </p:sp>
      <p:sp>
        <p:nvSpPr>
          <p:cNvPr id="160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5588" y="1600200"/>
            <a:ext cx="8612187" cy="5067300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/>
          </a:p>
        </p:txBody>
      </p:sp>
      <p:pic>
        <p:nvPicPr>
          <p:cNvPr id="160772" name="Picture 4" descr="IMG_044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623888"/>
            <a:ext cx="8801100" cy="6053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1090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7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76600" y="3429000"/>
            <a:ext cx="5543550" cy="3122613"/>
          </a:xfrm>
          <a:noFill/>
        </p:spPr>
      </p:pic>
      <p:pic>
        <p:nvPicPr>
          <p:cNvPr id="1617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13" y="333375"/>
            <a:ext cx="5192712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5087457"/>
      </p:ext>
    </p:extLst>
  </p:cSld>
  <p:clrMapOvr>
    <a:masterClrMapping/>
  </p:clrMapOvr>
  <p:transition advClick="0" advTm="7000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162819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162820" name="Picture 4" descr="IMG_51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11363" y="-1508125"/>
            <a:ext cx="13166726" cy="987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0812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58800" y="5465763"/>
            <a:ext cx="8226425" cy="1143000"/>
          </a:xfrm>
        </p:spPr>
        <p:txBody>
          <a:bodyPr/>
          <a:lstStyle/>
          <a:p>
            <a:pPr eaLnBrk="1" hangingPunct="1"/>
            <a:r>
              <a:rPr lang="ru-RU" altLang="ru-RU" sz="6000" smtClean="0">
                <a:solidFill>
                  <a:srgbClr val="006600"/>
                </a:solidFill>
              </a:rPr>
              <a:t/>
            </a:r>
            <a:br>
              <a:rPr lang="ru-RU" altLang="ru-RU" sz="6000" smtClean="0">
                <a:solidFill>
                  <a:srgbClr val="006600"/>
                </a:solidFill>
              </a:rPr>
            </a:br>
            <a:endParaRPr lang="ru-RU" altLang="ru-RU" sz="6000" smtClean="0">
              <a:solidFill>
                <a:srgbClr val="006600"/>
              </a:solidFill>
            </a:endParaRPr>
          </a:p>
        </p:txBody>
      </p:sp>
      <p:sp>
        <p:nvSpPr>
          <p:cNvPr id="155651" name="Прямоугольник 1"/>
          <p:cNvSpPr>
            <a:spLocks noChangeArrowheads="1"/>
          </p:cNvSpPr>
          <p:nvPr/>
        </p:nvSpPr>
        <p:spPr bwMode="auto">
          <a:xfrm>
            <a:off x="1582738" y="1257300"/>
            <a:ext cx="4918075" cy="448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ru-RU" altLang="ru-RU" sz="9600" b="1">
                <a:solidFill>
                  <a:srgbClr val="006600"/>
                </a:solidFill>
                <a:cs typeface="Arial" panose="020B0604020202020204" pitchFamily="34" charset="0"/>
              </a:rPr>
              <a:t>Г</a:t>
            </a:r>
            <a:r>
              <a:rPr lang="ru-RU" altLang="ru-RU" sz="8000">
                <a:solidFill>
                  <a:srgbClr val="006600"/>
                </a:solidFill>
                <a:cs typeface="Arial" panose="020B0604020202020204" pitchFamily="34" charset="0"/>
              </a:rPr>
              <a:t>отов к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ru-RU" altLang="ru-RU" sz="9600" b="1">
                <a:solidFill>
                  <a:srgbClr val="006600"/>
                </a:solidFill>
                <a:cs typeface="Arial" panose="020B0604020202020204" pitchFamily="34" charset="0"/>
              </a:rPr>
              <a:t>Т</a:t>
            </a:r>
            <a:r>
              <a:rPr lang="ru-RU" altLang="ru-RU" sz="8000">
                <a:solidFill>
                  <a:srgbClr val="006600"/>
                </a:solidFill>
                <a:cs typeface="Arial" panose="020B0604020202020204" pitchFamily="34" charset="0"/>
              </a:rPr>
              <a:t>руду и </a:t>
            </a:r>
            <a:r>
              <a:rPr lang="ru-RU" altLang="ru-RU" sz="9600" b="1">
                <a:solidFill>
                  <a:srgbClr val="006600"/>
                </a:solidFill>
                <a:cs typeface="Arial" panose="020B0604020202020204" pitchFamily="34" charset="0"/>
              </a:rPr>
              <a:t>О</a:t>
            </a:r>
            <a:r>
              <a:rPr lang="ru-RU" altLang="ru-RU" sz="8000">
                <a:solidFill>
                  <a:srgbClr val="006600"/>
                </a:solidFill>
                <a:cs typeface="Arial" panose="020B0604020202020204" pitchFamily="34" charset="0"/>
              </a:rPr>
              <a:t>бороне</a:t>
            </a:r>
            <a:endParaRPr lang="ru-RU" altLang="ru-RU" sz="66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247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4"/>
          <p:cNvSpPr>
            <a:spLocks noGrp="1" noChangeArrowheads="1"/>
          </p:cNvSpPr>
          <p:nvPr>
            <p:ph sz="half" idx="1"/>
          </p:nvPr>
        </p:nvSpPr>
        <p:spPr>
          <a:xfrm>
            <a:off x="744538" y="1600200"/>
            <a:ext cx="8069262" cy="4525963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ru-RU" altLang="ru-RU" sz="6000" b="1" dirty="0" smtClean="0">
                <a:solidFill>
                  <a:srgbClr val="006600"/>
                </a:solidFill>
              </a:rPr>
              <a:t>Терминология</a:t>
            </a:r>
            <a:br>
              <a:rPr lang="ru-RU" altLang="ru-RU" sz="6000" b="1" dirty="0" smtClean="0">
                <a:solidFill>
                  <a:srgbClr val="006600"/>
                </a:solidFill>
              </a:rPr>
            </a:br>
            <a:endParaRPr lang="ru-RU" altLang="ru-RU" sz="6000" b="1" dirty="0" smtClean="0">
              <a:solidFill>
                <a:srgbClr val="0066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7158" y="332656"/>
            <a:ext cx="857256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 smtClean="0">
                <a:solidFill>
                  <a:srgbClr val="008000"/>
                </a:solidFill>
              </a:rPr>
              <a:t>Приказ </a:t>
            </a:r>
            <a:r>
              <a:rPr lang="ru-RU" sz="4000" dirty="0" err="1" smtClean="0">
                <a:solidFill>
                  <a:srgbClr val="008000"/>
                </a:solidFill>
              </a:rPr>
              <a:t>Минспорта</a:t>
            </a:r>
            <a:r>
              <a:rPr lang="ru-RU" sz="4000" dirty="0" smtClean="0">
                <a:solidFill>
                  <a:srgbClr val="008000"/>
                </a:solidFill>
              </a:rPr>
              <a:t> России </a:t>
            </a:r>
          </a:p>
          <a:p>
            <a:pPr algn="ctr"/>
            <a:r>
              <a:rPr lang="ru-RU" sz="4000" dirty="0" smtClean="0">
                <a:solidFill>
                  <a:srgbClr val="008000"/>
                </a:solidFill>
              </a:rPr>
              <a:t>от 16.11.2015 N 1045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714348" y="2551837"/>
            <a:ext cx="785818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/>
              <a:t>Оценка уровня знаний и умений в области оказания первой помощи - в соответствии с требованиями федеральных государственных образовательных стандартов общего образования</a:t>
            </a:r>
            <a:endParaRPr lang="ru-RU" sz="2800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eaLnBrk="1" hangingPunct="1"/>
            <a:r>
              <a:rPr lang="ru-RU" altLang="ru-RU" b="1" dirty="0" smtClean="0">
                <a:solidFill>
                  <a:srgbClr val="008000"/>
                </a:solidFill>
              </a:rPr>
              <a:t>Первая помощь - это просто!</a:t>
            </a:r>
            <a:r>
              <a:rPr lang="ru-RU" altLang="ru-RU" b="1" dirty="0" smtClean="0">
                <a:solidFill>
                  <a:srgbClr val="FF6600"/>
                </a:solidFill>
              </a:rPr>
              <a:t/>
            </a:r>
            <a:br>
              <a:rPr lang="ru-RU" altLang="ru-RU" b="1" dirty="0" smtClean="0">
                <a:solidFill>
                  <a:srgbClr val="FF6600"/>
                </a:solidFill>
              </a:rPr>
            </a:br>
            <a:endParaRPr lang="ru-RU" altLang="ru-RU" b="1" dirty="0" smtClean="0">
              <a:solidFill>
                <a:srgbClr val="FF6600"/>
              </a:solidFill>
            </a:endParaRPr>
          </a:p>
        </p:txBody>
      </p:sp>
      <p:pic>
        <p:nvPicPr>
          <p:cNvPr id="54275" name="Picture 3" descr="человек-вопрос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30475" y="1654175"/>
            <a:ext cx="4037013" cy="44338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Содержимое 3" descr="Алгоритм НОВЫЙ.jp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2008188" y="0"/>
            <a:ext cx="4832350" cy="68580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6" descr="Untitled-1 cop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50813"/>
            <a:ext cx="8137525" cy="116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7" descr="11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844675"/>
            <a:ext cx="3927475" cy="410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2997200"/>
            <a:ext cx="2174875" cy="287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136788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2133600"/>
            <a:ext cx="4356100" cy="334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6" descr="Untitled-2 cop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260350"/>
            <a:ext cx="8459787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658201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268413"/>
            <a:ext cx="3779838" cy="279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6" descr="Untitled-3 cop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212725"/>
            <a:ext cx="8137525" cy="112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7" descr="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2133600"/>
            <a:ext cx="4211637" cy="345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0" name="Text Box 2"/>
          <p:cNvSpPr txBox="1">
            <a:spLocks noChangeArrowheads="1"/>
          </p:cNvSpPr>
          <p:nvPr/>
        </p:nvSpPr>
        <p:spPr bwMode="auto">
          <a:xfrm>
            <a:off x="1908175" y="4572000"/>
            <a:ext cx="4897438" cy="2286000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  <a:effectLst>
            <a:prstShdw prst="shdw17" dist="17961" dir="2700000">
              <a:srgbClr val="00005C"/>
            </a:prst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4000" b="1" smtClean="0">
                <a:solidFill>
                  <a:srgbClr val="C0504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П</a:t>
            </a:r>
            <a:r>
              <a:rPr lang="ru-RU" sz="2800" b="1" smtClean="0">
                <a:solidFill>
                  <a:prstClr val="black"/>
                </a:solidFill>
                <a:latin typeface="Arial Narrow" pitchFamily="34" charset="0"/>
              </a:rPr>
              <a:t>осмотреть</a:t>
            </a:r>
            <a:r>
              <a:rPr lang="ru-RU" sz="2800" b="1" smtClean="0">
                <a:solidFill>
                  <a:prstClr val="black"/>
                </a:solidFill>
                <a:latin typeface="Arial" charset="0"/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smtClean="0">
                <a:solidFill>
                  <a:prstClr val="black"/>
                </a:solidFill>
                <a:latin typeface="Arial" charset="0"/>
              </a:rPr>
              <a:t>	</a:t>
            </a:r>
            <a:r>
              <a:rPr lang="ru-RU" sz="4000" b="1" smtClean="0">
                <a:solidFill>
                  <a:srgbClr val="C0504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П</a:t>
            </a:r>
            <a:r>
              <a:rPr lang="ru-RU" sz="2800" b="1" smtClean="0">
                <a:solidFill>
                  <a:prstClr val="black"/>
                </a:solidFill>
                <a:latin typeface="Arial Narrow" pitchFamily="34" charset="0"/>
              </a:rPr>
              <a:t>ослушать</a:t>
            </a:r>
            <a:r>
              <a:rPr lang="ru-RU" sz="2800" b="1" smtClean="0">
                <a:solidFill>
                  <a:prstClr val="black"/>
                </a:solidFill>
                <a:latin typeface="Arial" charset="0"/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smtClean="0">
                <a:solidFill>
                  <a:prstClr val="black"/>
                </a:solidFill>
                <a:latin typeface="Arial" charset="0"/>
              </a:rPr>
              <a:t>		</a:t>
            </a:r>
            <a:r>
              <a:rPr lang="ru-RU" sz="4000" b="1" smtClean="0">
                <a:solidFill>
                  <a:srgbClr val="C0504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П</a:t>
            </a:r>
            <a:r>
              <a:rPr lang="ru-RU" sz="2800" b="1" smtClean="0">
                <a:solidFill>
                  <a:prstClr val="black"/>
                </a:solidFill>
                <a:latin typeface="Arial Narrow" pitchFamily="34" charset="0"/>
              </a:rPr>
              <a:t>очувствовать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400" b="1" smtClean="0">
              <a:solidFill>
                <a:prstClr val="black"/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431135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ext Box 2"/>
          <p:cNvSpPr txBox="1">
            <a:spLocks noChangeArrowheads="1"/>
          </p:cNvSpPr>
          <p:nvPr/>
        </p:nvSpPr>
        <p:spPr bwMode="auto">
          <a:xfrm>
            <a:off x="1008063" y="1989138"/>
            <a:ext cx="8135937" cy="39687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00005C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 sz="2000" b="1" smtClean="0">
              <a:solidFill>
                <a:prstClr val="black"/>
              </a:solidFill>
              <a:latin typeface="Arial Narrow" pitchFamily="34" charset="0"/>
            </a:endParaRPr>
          </a:p>
        </p:txBody>
      </p:sp>
      <p:pic>
        <p:nvPicPr>
          <p:cNvPr id="19459" name="Picture 7" descr="Untitled-4 cop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88913"/>
            <a:ext cx="8226425" cy="113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8" descr="Поручение помощнику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1790700"/>
            <a:ext cx="5761037" cy="433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510297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2663"/>
            <a:ext cx="4572000" cy="448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6" descr="Untitled-5 cop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333375"/>
            <a:ext cx="8353425" cy="78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1820863"/>
            <a:ext cx="4787900" cy="372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89042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4" name="Text Box 7"/>
          <p:cNvSpPr txBox="1">
            <a:spLocks noChangeArrowheads="1"/>
          </p:cNvSpPr>
          <p:nvPr/>
        </p:nvSpPr>
        <p:spPr bwMode="auto">
          <a:xfrm>
            <a:off x="755650" y="1196975"/>
            <a:ext cx="8137525" cy="1006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6000" b="1" smtClean="0">
                <a:solidFill>
                  <a:srgbClr val="C0504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30</a:t>
            </a:r>
            <a:r>
              <a:rPr lang="ru-RU" sz="6000" b="1" smtClean="0">
                <a:solidFill>
                  <a:srgbClr val="C0504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            </a:t>
            </a:r>
            <a:r>
              <a:rPr lang="ru-RU" sz="6000" b="1" smtClean="0">
                <a:solidFill>
                  <a:srgbClr val="C0504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2</a:t>
            </a:r>
          </a:p>
        </p:txBody>
      </p:sp>
      <p:pic>
        <p:nvPicPr>
          <p:cNvPr id="23555" name="Picture 9" descr="Untitled-5 cop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333375"/>
            <a:ext cx="8353425" cy="78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10" descr="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1992313"/>
            <a:ext cx="4284662" cy="376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36763"/>
            <a:ext cx="4422775" cy="400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504623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2060575"/>
            <a:ext cx="8204200" cy="351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6" descr="Untitled-6 cop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260350"/>
            <a:ext cx="828040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821819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106488" y="741363"/>
            <a:ext cx="7313612" cy="1470025"/>
          </a:xfrm>
        </p:spPr>
        <p:txBody>
          <a:bodyPr/>
          <a:lstStyle/>
          <a:p>
            <a:pPr algn="ctr" eaLnBrk="1" hangingPunct="1"/>
            <a:r>
              <a:rPr lang="ru-RU" altLang="ru-RU" sz="4800" b="1" dirty="0" smtClean="0">
                <a:solidFill>
                  <a:srgbClr val="006600"/>
                </a:solidFill>
              </a:rPr>
              <a:t>Статья 31. «Первая помощь»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100138" y="2735263"/>
            <a:ext cx="7313612" cy="17526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altLang="ru-RU" sz="4000" smtClean="0"/>
              <a:t>ФЗ «Об основах охраны здоровья граждан  Российской Федерации» от 21 ноября 2011 г. N 323-ФЗ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7" descr="Untitled-7 cop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15888"/>
            <a:ext cx="838835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36838"/>
            <a:ext cx="3889375" cy="325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9213" y="1125538"/>
            <a:ext cx="4014787" cy="547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1484313"/>
            <a:ext cx="3251200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203421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171" name="Text Box 3"/>
          <p:cNvSpPr txBox="1">
            <a:spLocks noChangeArrowheads="1"/>
          </p:cNvSpPr>
          <p:nvPr/>
        </p:nvSpPr>
        <p:spPr bwMode="auto">
          <a:xfrm>
            <a:off x="755650" y="692150"/>
            <a:ext cx="8388350" cy="6413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>
              <a:defRPr/>
            </a:pPr>
            <a:endParaRPr lang="ru-RU" sz="3600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27650" name="Text Box 785"/>
          <p:cNvSpPr txBox="1">
            <a:spLocks noChangeArrowheads="1"/>
          </p:cNvSpPr>
          <p:nvPr/>
        </p:nvSpPr>
        <p:spPr bwMode="auto">
          <a:xfrm>
            <a:off x="1258888" y="1773238"/>
            <a:ext cx="7705725" cy="3935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800" b="1" smtClean="0">
                <a:solidFill>
                  <a:prstClr val="black"/>
                </a:solidFill>
                <a:latin typeface="Arial Narrow" pitchFamily="34" charset="0"/>
              </a:rPr>
              <a:t>Голова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 sz="2800" b="1" smtClean="0">
              <a:solidFill>
                <a:prstClr val="black"/>
              </a:solidFill>
              <a:latin typeface="Arial Narrow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800" b="1" smtClean="0">
                <a:solidFill>
                  <a:prstClr val="black"/>
                </a:solidFill>
                <a:latin typeface="Arial Narrow" pitchFamily="34" charset="0"/>
              </a:rPr>
              <a:t>Шея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 sz="2800" b="1" smtClean="0">
              <a:solidFill>
                <a:prstClr val="black"/>
              </a:solidFill>
              <a:latin typeface="Arial Narrow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800" b="1" smtClean="0">
                <a:solidFill>
                  <a:prstClr val="black"/>
                </a:solidFill>
                <a:latin typeface="Arial Narrow" pitchFamily="34" charset="0"/>
              </a:rPr>
              <a:t>Грудь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 sz="2800" b="1" smtClean="0">
              <a:solidFill>
                <a:prstClr val="black"/>
              </a:solidFill>
              <a:latin typeface="Arial Narrow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800" b="1" smtClean="0">
                <a:solidFill>
                  <a:prstClr val="black"/>
                </a:solidFill>
                <a:latin typeface="Arial Narrow" pitchFamily="34" charset="0"/>
              </a:rPr>
              <a:t>Живот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 sz="2800" b="1" smtClean="0">
              <a:solidFill>
                <a:prstClr val="black"/>
              </a:solidFill>
              <a:latin typeface="Arial Narrow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800" b="1" smtClean="0">
                <a:solidFill>
                  <a:prstClr val="black"/>
                </a:solidFill>
                <a:latin typeface="Arial Narrow" pitchFamily="34" charset="0"/>
              </a:rPr>
              <a:t>Руки и ноги</a:t>
            </a:r>
          </a:p>
        </p:txBody>
      </p:sp>
      <p:pic>
        <p:nvPicPr>
          <p:cNvPr id="276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30163"/>
            <a:ext cx="8280400" cy="142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448345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290" name="Text Box 2"/>
          <p:cNvSpPr txBox="1">
            <a:spLocks noChangeArrowheads="1"/>
          </p:cNvSpPr>
          <p:nvPr/>
        </p:nvSpPr>
        <p:spPr bwMode="auto">
          <a:xfrm>
            <a:off x="755650" y="692150"/>
            <a:ext cx="8388350" cy="6413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>
              <a:defRPr/>
            </a:pPr>
            <a:endParaRPr lang="ru-RU" sz="3600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pic>
        <p:nvPicPr>
          <p:cNvPr id="28675" name="Picture 6" descr="Untitled-9 cop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260350"/>
            <a:ext cx="8459787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5" descr="полусидя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1125538"/>
            <a:ext cx="3987800" cy="540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233357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ext Box 2"/>
          <p:cNvSpPr txBox="1">
            <a:spLocks noChangeArrowheads="1"/>
          </p:cNvSpPr>
          <p:nvPr/>
        </p:nvSpPr>
        <p:spPr bwMode="auto">
          <a:xfrm>
            <a:off x="1187450" y="2060575"/>
            <a:ext cx="67691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ru-RU" altLang="ru-RU" sz="2000" b="1" smtClean="0">
              <a:solidFill>
                <a:prstClr val="black"/>
              </a:solidFill>
              <a:latin typeface="Arial Narrow" pitchFamily="34" charset="0"/>
            </a:endParaRPr>
          </a:p>
        </p:txBody>
      </p:sp>
      <p:pic>
        <p:nvPicPr>
          <p:cNvPr id="29699" name="Picture 6" descr="Untitled-10 cop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75" y="277813"/>
            <a:ext cx="838835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1557338"/>
            <a:ext cx="5543550" cy="464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437834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ext Box 2"/>
          <p:cNvSpPr txBox="1">
            <a:spLocks noChangeArrowheads="1"/>
          </p:cNvSpPr>
          <p:nvPr/>
        </p:nvSpPr>
        <p:spPr bwMode="auto">
          <a:xfrm>
            <a:off x="1187450" y="2060575"/>
            <a:ext cx="67691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ru-RU" altLang="ru-RU" sz="2000" b="1" smtClean="0">
              <a:solidFill>
                <a:prstClr val="black"/>
              </a:solidFill>
              <a:latin typeface="Arial Narrow" pitchFamily="34" charset="0"/>
            </a:endParaRPr>
          </a:p>
        </p:txBody>
      </p:sp>
      <p:sp>
        <p:nvSpPr>
          <p:cNvPr id="30722" name="Rectangle 5"/>
          <p:cNvSpPr>
            <a:spLocks noChangeArrowheads="1"/>
          </p:cNvSpPr>
          <p:nvPr/>
        </p:nvSpPr>
        <p:spPr bwMode="auto">
          <a:xfrm>
            <a:off x="0" y="24431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 sz="1200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0723" name="Rectangle 8"/>
          <p:cNvSpPr>
            <a:spLocks noChangeArrowheads="1"/>
          </p:cNvSpPr>
          <p:nvPr/>
        </p:nvSpPr>
        <p:spPr bwMode="auto">
          <a:xfrm>
            <a:off x="0" y="24765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 sz="1200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0724" name="Text Box 10"/>
          <p:cNvSpPr txBox="1">
            <a:spLocks noChangeArrowheads="1"/>
          </p:cNvSpPr>
          <p:nvPr/>
        </p:nvSpPr>
        <p:spPr bwMode="auto">
          <a:xfrm>
            <a:off x="395288" y="2205038"/>
            <a:ext cx="8280400" cy="2227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2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800" b="1" smtClean="0">
                <a:solidFill>
                  <a:prstClr val="black"/>
                </a:solidFill>
                <a:latin typeface="Arial Narrow" pitchFamily="34" charset="0"/>
              </a:rPr>
              <a:t>Сообщить медицинским работникам необходимую информацию</a:t>
            </a:r>
          </a:p>
          <a:p>
            <a:pPr lvl="2" fontAlgn="base">
              <a:spcBef>
                <a:spcPct val="0"/>
              </a:spcBef>
              <a:spcAft>
                <a:spcPct val="0"/>
              </a:spcAft>
            </a:pPr>
            <a:endParaRPr lang="ru-RU" altLang="ru-RU" sz="2800" b="1" smtClean="0">
              <a:solidFill>
                <a:prstClr val="black"/>
              </a:solidFill>
              <a:latin typeface="Arial Narrow" pitchFamily="34" charset="0"/>
            </a:endParaRPr>
          </a:p>
          <a:p>
            <a:pPr lvl="2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800" b="1" smtClean="0">
                <a:solidFill>
                  <a:prstClr val="black"/>
                </a:solidFill>
                <a:latin typeface="Arial Narrow" pitchFamily="34" charset="0"/>
              </a:rPr>
              <a:t>Оказать содействие сотрудникам СМП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 sz="2800" b="1" smtClean="0">
              <a:solidFill>
                <a:prstClr val="black"/>
              </a:solidFill>
              <a:latin typeface="Arial Narrow" pitchFamily="34" charset="0"/>
            </a:endParaRPr>
          </a:p>
        </p:txBody>
      </p:sp>
      <p:pic>
        <p:nvPicPr>
          <p:cNvPr id="30725" name="Picture 8" descr="Untitled-11 cop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15888"/>
            <a:ext cx="8280400" cy="1293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459560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499" y="836712"/>
            <a:ext cx="6816757" cy="511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176222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\\Srv\spp\Общая\ФОТО ГРАД  ДЕТИ\IMAG038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8833" y="0"/>
            <a:ext cx="4106333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619672" y="747845"/>
            <a:ext cx="68567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 smtClean="0">
                <a:solidFill>
                  <a:srgbClr val="008000"/>
                </a:solidFill>
              </a:rPr>
              <a:t>Я научусь и спасу жизнь!</a:t>
            </a:r>
            <a:endParaRPr lang="ru-RU" sz="4800" b="1" dirty="0">
              <a:solidFill>
                <a:srgbClr val="008000"/>
              </a:solidFill>
            </a:endParaRPr>
          </a:p>
        </p:txBody>
      </p:sp>
      <p:pic>
        <p:nvPicPr>
          <p:cNvPr id="169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7799" y="2492896"/>
            <a:ext cx="3706813" cy="3700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32216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404664"/>
            <a:ext cx="8226425" cy="1143000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>
                <a:solidFill>
                  <a:srgbClr val="008000"/>
                </a:solidFill>
              </a:rPr>
              <a:t>Для чего нужна первая помощь?</a:t>
            </a:r>
            <a:r>
              <a:rPr lang="ru-RU" sz="4000" dirty="0">
                <a:solidFill>
                  <a:srgbClr val="008000"/>
                </a:solidFill>
              </a:rPr>
              <a:t> </a:t>
            </a:r>
          </a:p>
        </p:txBody>
      </p:sp>
      <p:pic>
        <p:nvPicPr>
          <p:cNvPr id="149507" name="Picture 3" descr="человек-вопрос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55776" y="1988840"/>
            <a:ext cx="4037013" cy="44338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3890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685800"/>
            <a:ext cx="9020175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altLang="ru-RU" smtClean="0"/>
              <a:t>             </a:t>
            </a:r>
            <a:r>
              <a:rPr lang="ru-RU" altLang="ru-RU" b="1" smtClean="0"/>
              <a:t>                             </a:t>
            </a:r>
            <a:br>
              <a:rPr lang="ru-RU" altLang="ru-RU" b="1" smtClean="0"/>
            </a:br>
            <a:r>
              <a:rPr lang="ru-RU" altLang="ru-RU" b="1" smtClean="0"/>
              <a:t> </a:t>
            </a:r>
            <a:endParaRPr lang="ru-RU" altLang="ru-RU" sz="2800" smtClean="0"/>
          </a:p>
        </p:txBody>
      </p:sp>
      <p:pic>
        <p:nvPicPr>
          <p:cNvPr id="11267" name="Picture 7" descr="для доклада1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1371600"/>
            <a:ext cx="9144000" cy="2681288"/>
          </a:xfrm>
          <a:noFill/>
          <a:ln>
            <a:miter lim="800000"/>
            <a:headEnd/>
            <a:tailEnd/>
          </a:ln>
        </p:spPr>
      </p:pic>
      <p:sp>
        <p:nvSpPr>
          <p:cNvPr id="11268" name="Rectangle 6"/>
          <p:cNvSpPr>
            <a:spLocks noGrp="1" noChangeArrowheads="1"/>
          </p:cNvSpPr>
          <p:nvPr>
            <p:ph type="body" sz="half" idx="2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altLang="ru-RU" sz="20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kern="0" dirty="0">
                <a:solidFill>
                  <a:srgbClr val="008000"/>
                </a:solidFill>
                <a:latin typeface="Arial"/>
              </a:rPr>
              <a:t>Что такое первая помощь?</a:t>
            </a:r>
            <a:r>
              <a:rPr lang="ru-RU" sz="3200" kern="0" dirty="0">
                <a:solidFill>
                  <a:srgbClr val="008000"/>
                </a:solidFill>
                <a:latin typeface="Arial"/>
              </a:rPr>
              <a:t> </a:t>
            </a:r>
            <a:endParaRPr lang="ru-RU" dirty="0">
              <a:solidFill>
                <a:srgbClr val="008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916832"/>
            <a:ext cx="4035425" cy="443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11336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ChangeArrowheads="1"/>
          </p:cNvSpPr>
          <p:nvPr/>
        </p:nvSpPr>
        <p:spPr bwMode="auto">
          <a:xfrm>
            <a:off x="0" y="1700808"/>
            <a:ext cx="9171360" cy="2431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4000" b="1" dirty="0">
                <a:solidFill>
                  <a:srgbClr val="006600"/>
                </a:solidFill>
              </a:rPr>
              <a:t>Первая помощь</a:t>
            </a:r>
            <a:r>
              <a:rPr lang="ru-RU" altLang="ru-RU" sz="4000" dirty="0"/>
              <a:t> – комплекс срочных </a:t>
            </a:r>
            <a:r>
              <a:rPr lang="ru-RU" altLang="ru-RU" sz="4000" b="1" i="1" dirty="0"/>
              <a:t>простейших мероприятий </a:t>
            </a:r>
            <a:r>
              <a:rPr lang="ru-RU" altLang="ru-RU" sz="4000" dirty="0"/>
              <a:t>по спасению жизни человека.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3200" dirty="0"/>
              <a:t>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itl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ext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itl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ext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itl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ext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itl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ext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itl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ext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itl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ext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ext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itl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ext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itl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ext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itl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ext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itl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ext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itl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2_Titl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ext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itl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ext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itl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ext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itl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ext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itl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ext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itl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2_Text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ext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itle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ext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itle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ext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itle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ext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itle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ext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itl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ext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2_Titl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2_Text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itle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9_Default Design">
  <a:themeElements>
    <a:clrScheme name="1_Default Design 2">
      <a:dk1>
        <a:srgbClr val="000000"/>
      </a:dk1>
      <a:lt1>
        <a:srgbClr val="FFFFFF"/>
      </a:lt1>
      <a:dk2>
        <a:srgbClr val="000000"/>
      </a:dk2>
      <a:lt2>
        <a:srgbClr val="828282"/>
      </a:lt2>
      <a:accent1>
        <a:srgbClr val="A14D1D"/>
      </a:accent1>
      <a:accent2>
        <a:srgbClr val="85416B"/>
      </a:accent2>
      <a:accent3>
        <a:srgbClr val="FFFFFF"/>
      </a:accent3>
      <a:accent4>
        <a:srgbClr val="000000"/>
      </a:accent4>
      <a:accent5>
        <a:srgbClr val="CDB2AB"/>
      </a:accent5>
      <a:accent6>
        <a:srgbClr val="783A60"/>
      </a:accent6>
      <a:hlink>
        <a:srgbClr val="862D2D"/>
      </a:hlink>
      <a:folHlink>
        <a:srgbClr val="735427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A62121"/>
        </a:accent1>
        <a:accent2>
          <a:srgbClr val="99001E"/>
        </a:accent2>
        <a:accent3>
          <a:srgbClr val="FFFFFF"/>
        </a:accent3>
        <a:accent4>
          <a:srgbClr val="000000"/>
        </a:accent4>
        <a:accent5>
          <a:srgbClr val="D0ABAB"/>
        </a:accent5>
        <a:accent6>
          <a:srgbClr val="8A001A"/>
        </a:accent6>
        <a:hlink>
          <a:srgbClr val="8C0000"/>
        </a:hlink>
        <a:folHlink>
          <a:srgbClr val="800F2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A14D1D"/>
        </a:accent1>
        <a:accent2>
          <a:srgbClr val="85416B"/>
        </a:accent2>
        <a:accent3>
          <a:srgbClr val="FFFFFF"/>
        </a:accent3>
        <a:accent4>
          <a:srgbClr val="000000"/>
        </a:accent4>
        <a:accent5>
          <a:srgbClr val="CDB2AB"/>
        </a:accent5>
        <a:accent6>
          <a:srgbClr val="783A60"/>
        </a:accent6>
        <a:hlink>
          <a:srgbClr val="862D2D"/>
        </a:hlink>
        <a:folHlink>
          <a:srgbClr val="73542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396C80"/>
        </a:accent1>
        <a:accent2>
          <a:srgbClr val="943E3E"/>
        </a:accent2>
        <a:accent3>
          <a:srgbClr val="FFFFFF"/>
        </a:accent3>
        <a:accent4>
          <a:srgbClr val="000000"/>
        </a:accent4>
        <a:accent5>
          <a:srgbClr val="AEBAC0"/>
        </a:accent5>
        <a:accent6>
          <a:srgbClr val="863737"/>
        </a:accent6>
        <a:hlink>
          <a:srgbClr val="3A3474"/>
        </a:hlink>
        <a:folHlink>
          <a:srgbClr val="48542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806F2B"/>
        </a:accent1>
        <a:accent2>
          <a:srgbClr val="3C7331"/>
        </a:accent2>
        <a:accent3>
          <a:srgbClr val="FFFFFF"/>
        </a:accent3>
        <a:accent4>
          <a:srgbClr val="000000"/>
        </a:accent4>
        <a:accent5>
          <a:srgbClr val="C0BBAC"/>
        </a:accent5>
        <a:accent6>
          <a:srgbClr val="35682B"/>
        </a:accent6>
        <a:hlink>
          <a:srgbClr val="862D2D"/>
        </a:hlink>
        <a:folHlink>
          <a:srgbClr val="4039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CC8500"/>
        </a:accent1>
        <a:accent2>
          <a:srgbClr val="C2940A"/>
        </a:accent2>
        <a:accent3>
          <a:srgbClr val="FFFFFF"/>
        </a:accent3>
        <a:accent4>
          <a:srgbClr val="000000"/>
        </a:accent4>
        <a:accent5>
          <a:srgbClr val="E2C2AA"/>
        </a:accent5>
        <a:accent6>
          <a:srgbClr val="B08608"/>
        </a:accent6>
        <a:hlink>
          <a:srgbClr val="A66C00"/>
        </a:hlink>
        <a:folHlink>
          <a:srgbClr val="9973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B29800"/>
        </a:accent1>
        <a:accent2>
          <a:srgbClr val="C97C3C"/>
        </a:accent2>
        <a:accent3>
          <a:srgbClr val="FFFFFF"/>
        </a:accent3>
        <a:accent4>
          <a:srgbClr val="000000"/>
        </a:accent4>
        <a:accent5>
          <a:srgbClr val="D5CAAA"/>
        </a:accent5>
        <a:accent6>
          <a:srgbClr val="B67035"/>
        </a:accent6>
        <a:hlink>
          <a:srgbClr val="A66C00"/>
        </a:hlink>
        <a:folHlink>
          <a:srgbClr val="BF4F4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2B9FD9"/>
        </a:accent1>
        <a:accent2>
          <a:srgbClr val="CC8500"/>
        </a:accent2>
        <a:accent3>
          <a:srgbClr val="FFFFFF"/>
        </a:accent3>
        <a:accent4>
          <a:srgbClr val="000000"/>
        </a:accent4>
        <a:accent5>
          <a:srgbClr val="ACCDE9"/>
        </a:accent5>
        <a:accent6>
          <a:srgbClr val="B97800"/>
        </a:accent6>
        <a:hlink>
          <a:srgbClr val="8A73BF"/>
        </a:hlink>
        <a:folHlink>
          <a:srgbClr val="2E994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7AB236"/>
        </a:accent1>
        <a:accent2>
          <a:srgbClr val="CC527E"/>
        </a:accent2>
        <a:accent3>
          <a:srgbClr val="FFFFFF"/>
        </a:accent3>
        <a:accent4>
          <a:srgbClr val="000000"/>
        </a:accent4>
        <a:accent5>
          <a:srgbClr val="BED5AE"/>
        </a:accent5>
        <a:accent6>
          <a:srgbClr val="B94972"/>
        </a:accent6>
        <a:hlink>
          <a:srgbClr val="4D6BBF"/>
        </a:hlink>
        <a:folHlink>
          <a:srgbClr val="A66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009905"/>
        </a:accent1>
        <a:accent2>
          <a:srgbClr val="4D8C00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457E00"/>
        </a:accent6>
        <a:hlink>
          <a:srgbClr val="008004"/>
        </a:hlink>
        <a:folHlink>
          <a:srgbClr val="3F73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00678C"/>
        </a:accent1>
        <a:accent2>
          <a:srgbClr val="5E8000"/>
        </a:accent2>
        <a:accent3>
          <a:srgbClr val="FFFFFF"/>
        </a:accent3>
        <a:accent4>
          <a:srgbClr val="000000"/>
        </a:accent4>
        <a:accent5>
          <a:srgbClr val="AAB8C5"/>
        </a:accent5>
        <a:accent6>
          <a:srgbClr val="547300"/>
        </a:accent6>
        <a:hlink>
          <a:srgbClr val="006E04"/>
        </a:hlink>
        <a:folHlink>
          <a:srgbClr val="66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A65821"/>
        </a:accent1>
        <a:accent2>
          <a:srgbClr val="008004"/>
        </a:accent2>
        <a:accent3>
          <a:srgbClr val="FFFFFF"/>
        </a:accent3>
        <a:accent4>
          <a:srgbClr val="000000"/>
        </a:accent4>
        <a:accent5>
          <a:srgbClr val="D0B4AB"/>
        </a:accent5>
        <a:accent6>
          <a:srgbClr val="007303"/>
        </a:accent6>
        <a:hlink>
          <a:srgbClr val="8C2A60"/>
        </a:hlink>
        <a:folHlink>
          <a:srgbClr val="6733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B2403E"/>
        </a:accent1>
        <a:accent2>
          <a:srgbClr val="2D8064"/>
        </a:accent2>
        <a:accent3>
          <a:srgbClr val="FFFFFF"/>
        </a:accent3>
        <a:accent4>
          <a:srgbClr val="000000"/>
        </a:accent4>
        <a:accent5>
          <a:srgbClr val="D5AFAF"/>
        </a:accent5>
        <a:accent6>
          <a:srgbClr val="28735A"/>
        </a:accent6>
        <a:hlink>
          <a:srgbClr val="4D3F8C"/>
        </a:hlink>
        <a:folHlink>
          <a:srgbClr val="006E0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13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0052C0"/>
        </a:accent1>
        <a:accent2>
          <a:srgbClr val="3239BF"/>
        </a:accent2>
        <a:accent3>
          <a:srgbClr val="FFFFFF"/>
        </a:accent3>
        <a:accent4>
          <a:srgbClr val="000000"/>
        </a:accent4>
        <a:accent5>
          <a:srgbClr val="AAB3DC"/>
        </a:accent5>
        <a:accent6>
          <a:srgbClr val="2C33AD"/>
        </a:accent6>
        <a:hlink>
          <a:srgbClr val="004299"/>
        </a:hlink>
        <a:folHlink>
          <a:srgbClr val="282D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14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6759B2"/>
        </a:accent1>
        <a:accent2>
          <a:srgbClr val="00708C"/>
        </a:accent2>
        <a:accent3>
          <a:srgbClr val="FFFFFF"/>
        </a:accent3>
        <a:accent4>
          <a:srgbClr val="000000"/>
        </a:accent4>
        <a:accent5>
          <a:srgbClr val="B8B5D5"/>
        </a:accent5>
        <a:accent6>
          <a:srgbClr val="00657E"/>
        </a:accent6>
        <a:hlink>
          <a:srgbClr val="0048A6"/>
        </a:hlink>
        <a:folHlink>
          <a:srgbClr val="742E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15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A68500"/>
        </a:accent1>
        <a:accent2>
          <a:srgbClr val="2462B2"/>
        </a:accent2>
        <a:accent3>
          <a:srgbClr val="FFFFFF"/>
        </a:accent3>
        <a:accent4>
          <a:srgbClr val="000000"/>
        </a:accent4>
        <a:accent5>
          <a:srgbClr val="D0C2AA"/>
        </a:accent5>
        <a:accent6>
          <a:srgbClr val="2058A1"/>
        </a:accent6>
        <a:hlink>
          <a:srgbClr val="546E00"/>
        </a:hlink>
        <a:folHlink>
          <a:srgbClr val="8031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16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628000"/>
        </a:accent1>
        <a:accent2>
          <a:srgbClr val="8C5200"/>
        </a:accent2>
        <a:accent3>
          <a:srgbClr val="FFFFFF"/>
        </a:accent3>
        <a:accent4>
          <a:srgbClr val="000000"/>
        </a:accent4>
        <a:accent5>
          <a:srgbClr val="B7C0AA"/>
        </a:accent5>
        <a:accent6>
          <a:srgbClr val="7E4900"/>
        </a:accent6>
        <a:hlink>
          <a:srgbClr val="911D65"/>
        </a:hlink>
        <a:folHlink>
          <a:srgbClr val="00459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0_Default Design">
  <a:themeElements>
    <a:clrScheme name="1_Default Design 2">
      <a:dk1>
        <a:srgbClr val="000000"/>
      </a:dk1>
      <a:lt1>
        <a:srgbClr val="FFFFFF"/>
      </a:lt1>
      <a:dk2>
        <a:srgbClr val="000000"/>
      </a:dk2>
      <a:lt2>
        <a:srgbClr val="828282"/>
      </a:lt2>
      <a:accent1>
        <a:srgbClr val="A14D1D"/>
      </a:accent1>
      <a:accent2>
        <a:srgbClr val="85416B"/>
      </a:accent2>
      <a:accent3>
        <a:srgbClr val="FFFFFF"/>
      </a:accent3>
      <a:accent4>
        <a:srgbClr val="000000"/>
      </a:accent4>
      <a:accent5>
        <a:srgbClr val="CDB2AB"/>
      </a:accent5>
      <a:accent6>
        <a:srgbClr val="783A60"/>
      </a:accent6>
      <a:hlink>
        <a:srgbClr val="862D2D"/>
      </a:hlink>
      <a:folHlink>
        <a:srgbClr val="735427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A62121"/>
        </a:accent1>
        <a:accent2>
          <a:srgbClr val="99001E"/>
        </a:accent2>
        <a:accent3>
          <a:srgbClr val="FFFFFF"/>
        </a:accent3>
        <a:accent4>
          <a:srgbClr val="000000"/>
        </a:accent4>
        <a:accent5>
          <a:srgbClr val="D0ABAB"/>
        </a:accent5>
        <a:accent6>
          <a:srgbClr val="8A001A"/>
        </a:accent6>
        <a:hlink>
          <a:srgbClr val="8C0000"/>
        </a:hlink>
        <a:folHlink>
          <a:srgbClr val="800F2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A14D1D"/>
        </a:accent1>
        <a:accent2>
          <a:srgbClr val="85416B"/>
        </a:accent2>
        <a:accent3>
          <a:srgbClr val="FFFFFF"/>
        </a:accent3>
        <a:accent4>
          <a:srgbClr val="000000"/>
        </a:accent4>
        <a:accent5>
          <a:srgbClr val="CDB2AB"/>
        </a:accent5>
        <a:accent6>
          <a:srgbClr val="783A60"/>
        </a:accent6>
        <a:hlink>
          <a:srgbClr val="862D2D"/>
        </a:hlink>
        <a:folHlink>
          <a:srgbClr val="73542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396C80"/>
        </a:accent1>
        <a:accent2>
          <a:srgbClr val="943E3E"/>
        </a:accent2>
        <a:accent3>
          <a:srgbClr val="FFFFFF"/>
        </a:accent3>
        <a:accent4>
          <a:srgbClr val="000000"/>
        </a:accent4>
        <a:accent5>
          <a:srgbClr val="AEBAC0"/>
        </a:accent5>
        <a:accent6>
          <a:srgbClr val="863737"/>
        </a:accent6>
        <a:hlink>
          <a:srgbClr val="3A3474"/>
        </a:hlink>
        <a:folHlink>
          <a:srgbClr val="48542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806F2B"/>
        </a:accent1>
        <a:accent2>
          <a:srgbClr val="3C7331"/>
        </a:accent2>
        <a:accent3>
          <a:srgbClr val="FFFFFF"/>
        </a:accent3>
        <a:accent4>
          <a:srgbClr val="000000"/>
        </a:accent4>
        <a:accent5>
          <a:srgbClr val="C0BBAC"/>
        </a:accent5>
        <a:accent6>
          <a:srgbClr val="35682B"/>
        </a:accent6>
        <a:hlink>
          <a:srgbClr val="862D2D"/>
        </a:hlink>
        <a:folHlink>
          <a:srgbClr val="4039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CC8500"/>
        </a:accent1>
        <a:accent2>
          <a:srgbClr val="C2940A"/>
        </a:accent2>
        <a:accent3>
          <a:srgbClr val="FFFFFF"/>
        </a:accent3>
        <a:accent4>
          <a:srgbClr val="000000"/>
        </a:accent4>
        <a:accent5>
          <a:srgbClr val="E2C2AA"/>
        </a:accent5>
        <a:accent6>
          <a:srgbClr val="B08608"/>
        </a:accent6>
        <a:hlink>
          <a:srgbClr val="A66C00"/>
        </a:hlink>
        <a:folHlink>
          <a:srgbClr val="9973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B29800"/>
        </a:accent1>
        <a:accent2>
          <a:srgbClr val="C97C3C"/>
        </a:accent2>
        <a:accent3>
          <a:srgbClr val="FFFFFF"/>
        </a:accent3>
        <a:accent4>
          <a:srgbClr val="000000"/>
        </a:accent4>
        <a:accent5>
          <a:srgbClr val="D5CAAA"/>
        </a:accent5>
        <a:accent6>
          <a:srgbClr val="B67035"/>
        </a:accent6>
        <a:hlink>
          <a:srgbClr val="A66C00"/>
        </a:hlink>
        <a:folHlink>
          <a:srgbClr val="BF4F4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2B9FD9"/>
        </a:accent1>
        <a:accent2>
          <a:srgbClr val="CC8500"/>
        </a:accent2>
        <a:accent3>
          <a:srgbClr val="FFFFFF"/>
        </a:accent3>
        <a:accent4>
          <a:srgbClr val="000000"/>
        </a:accent4>
        <a:accent5>
          <a:srgbClr val="ACCDE9"/>
        </a:accent5>
        <a:accent6>
          <a:srgbClr val="B97800"/>
        </a:accent6>
        <a:hlink>
          <a:srgbClr val="8A73BF"/>
        </a:hlink>
        <a:folHlink>
          <a:srgbClr val="2E994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7AB236"/>
        </a:accent1>
        <a:accent2>
          <a:srgbClr val="CC527E"/>
        </a:accent2>
        <a:accent3>
          <a:srgbClr val="FFFFFF"/>
        </a:accent3>
        <a:accent4>
          <a:srgbClr val="000000"/>
        </a:accent4>
        <a:accent5>
          <a:srgbClr val="BED5AE"/>
        </a:accent5>
        <a:accent6>
          <a:srgbClr val="B94972"/>
        </a:accent6>
        <a:hlink>
          <a:srgbClr val="4D6BBF"/>
        </a:hlink>
        <a:folHlink>
          <a:srgbClr val="A66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009905"/>
        </a:accent1>
        <a:accent2>
          <a:srgbClr val="4D8C00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457E00"/>
        </a:accent6>
        <a:hlink>
          <a:srgbClr val="008004"/>
        </a:hlink>
        <a:folHlink>
          <a:srgbClr val="3F73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00678C"/>
        </a:accent1>
        <a:accent2>
          <a:srgbClr val="5E8000"/>
        </a:accent2>
        <a:accent3>
          <a:srgbClr val="FFFFFF"/>
        </a:accent3>
        <a:accent4>
          <a:srgbClr val="000000"/>
        </a:accent4>
        <a:accent5>
          <a:srgbClr val="AAB8C5"/>
        </a:accent5>
        <a:accent6>
          <a:srgbClr val="547300"/>
        </a:accent6>
        <a:hlink>
          <a:srgbClr val="006E04"/>
        </a:hlink>
        <a:folHlink>
          <a:srgbClr val="66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A65821"/>
        </a:accent1>
        <a:accent2>
          <a:srgbClr val="008004"/>
        </a:accent2>
        <a:accent3>
          <a:srgbClr val="FFFFFF"/>
        </a:accent3>
        <a:accent4>
          <a:srgbClr val="000000"/>
        </a:accent4>
        <a:accent5>
          <a:srgbClr val="D0B4AB"/>
        </a:accent5>
        <a:accent6>
          <a:srgbClr val="007303"/>
        </a:accent6>
        <a:hlink>
          <a:srgbClr val="8C2A60"/>
        </a:hlink>
        <a:folHlink>
          <a:srgbClr val="6733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B2403E"/>
        </a:accent1>
        <a:accent2>
          <a:srgbClr val="2D8064"/>
        </a:accent2>
        <a:accent3>
          <a:srgbClr val="FFFFFF"/>
        </a:accent3>
        <a:accent4>
          <a:srgbClr val="000000"/>
        </a:accent4>
        <a:accent5>
          <a:srgbClr val="D5AFAF"/>
        </a:accent5>
        <a:accent6>
          <a:srgbClr val="28735A"/>
        </a:accent6>
        <a:hlink>
          <a:srgbClr val="4D3F8C"/>
        </a:hlink>
        <a:folHlink>
          <a:srgbClr val="006E0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13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0052C0"/>
        </a:accent1>
        <a:accent2>
          <a:srgbClr val="3239BF"/>
        </a:accent2>
        <a:accent3>
          <a:srgbClr val="FFFFFF"/>
        </a:accent3>
        <a:accent4>
          <a:srgbClr val="000000"/>
        </a:accent4>
        <a:accent5>
          <a:srgbClr val="AAB3DC"/>
        </a:accent5>
        <a:accent6>
          <a:srgbClr val="2C33AD"/>
        </a:accent6>
        <a:hlink>
          <a:srgbClr val="004299"/>
        </a:hlink>
        <a:folHlink>
          <a:srgbClr val="282D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14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6759B2"/>
        </a:accent1>
        <a:accent2>
          <a:srgbClr val="00708C"/>
        </a:accent2>
        <a:accent3>
          <a:srgbClr val="FFFFFF"/>
        </a:accent3>
        <a:accent4>
          <a:srgbClr val="000000"/>
        </a:accent4>
        <a:accent5>
          <a:srgbClr val="B8B5D5"/>
        </a:accent5>
        <a:accent6>
          <a:srgbClr val="00657E"/>
        </a:accent6>
        <a:hlink>
          <a:srgbClr val="0048A6"/>
        </a:hlink>
        <a:folHlink>
          <a:srgbClr val="742E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15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A68500"/>
        </a:accent1>
        <a:accent2>
          <a:srgbClr val="2462B2"/>
        </a:accent2>
        <a:accent3>
          <a:srgbClr val="FFFFFF"/>
        </a:accent3>
        <a:accent4>
          <a:srgbClr val="000000"/>
        </a:accent4>
        <a:accent5>
          <a:srgbClr val="D0C2AA"/>
        </a:accent5>
        <a:accent6>
          <a:srgbClr val="2058A1"/>
        </a:accent6>
        <a:hlink>
          <a:srgbClr val="546E00"/>
        </a:hlink>
        <a:folHlink>
          <a:srgbClr val="8031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16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628000"/>
        </a:accent1>
        <a:accent2>
          <a:srgbClr val="8C5200"/>
        </a:accent2>
        <a:accent3>
          <a:srgbClr val="FFFFFF"/>
        </a:accent3>
        <a:accent4>
          <a:srgbClr val="000000"/>
        </a:accent4>
        <a:accent5>
          <a:srgbClr val="B7C0AA"/>
        </a:accent5>
        <a:accent6>
          <a:srgbClr val="7E4900"/>
        </a:accent6>
        <a:hlink>
          <a:srgbClr val="911D65"/>
        </a:hlink>
        <a:folHlink>
          <a:srgbClr val="00459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1_Default Design">
  <a:themeElements>
    <a:clrScheme name="1_Default Design 2">
      <a:dk1>
        <a:srgbClr val="000000"/>
      </a:dk1>
      <a:lt1>
        <a:srgbClr val="FFFFFF"/>
      </a:lt1>
      <a:dk2>
        <a:srgbClr val="000000"/>
      </a:dk2>
      <a:lt2>
        <a:srgbClr val="828282"/>
      </a:lt2>
      <a:accent1>
        <a:srgbClr val="A14D1D"/>
      </a:accent1>
      <a:accent2>
        <a:srgbClr val="85416B"/>
      </a:accent2>
      <a:accent3>
        <a:srgbClr val="FFFFFF"/>
      </a:accent3>
      <a:accent4>
        <a:srgbClr val="000000"/>
      </a:accent4>
      <a:accent5>
        <a:srgbClr val="CDB2AB"/>
      </a:accent5>
      <a:accent6>
        <a:srgbClr val="783A60"/>
      </a:accent6>
      <a:hlink>
        <a:srgbClr val="862D2D"/>
      </a:hlink>
      <a:folHlink>
        <a:srgbClr val="735427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A62121"/>
        </a:accent1>
        <a:accent2>
          <a:srgbClr val="99001E"/>
        </a:accent2>
        <a:accent3>
          <a:srgbClr val="FFFFFF"/>
        </a:accent3>
        <a:accent4>
          <a:srgbClr val="000000"/>
        </a:accent4>
        <a:accent5>
          <a:srgbClr val="D0ABAB"/>
        </a:accent5>
        <a:accent6>
          <a:srgbClr val="8A001A"/>
        </a:accent6>
        <a:hlink>
          <a:srgbClr val="8C0000"/>
        </a:hlink>
        <a:folHlink>
          <a:srgbClr val="800F2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A14D1D"/>
        </a:accent1>
        <a:accent2>
          <a:srgbClr val="85416B"/>
        </a:accent2>
        <a:accent3>
          <a:srgbClr val="FFFFFF"/>
        </a:accent3>
        <a:accent4>
          <a:srgbClr val="000000"/>
        </a:accent4>
        <a:accent5>
          <a:srgbClr val="CDB2AB"/>
        </a:accent5>
        <a:accent6>
          <a:srgbClr val="783A60"/>
        </a:accent6>
        <a:hlink>
          <a:srgbClr val="862D2D"/>
        </a:hlink>
        <a:folHlink>
          <a:srgbClr val="73542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396C80"/>
        </a:accent1>
        <a:accent2>
          <a:srgbClr val="943E3E"/>
        </a:accent2>
        <a:accent3>
          <a:srgbClr val="FFFFFF"/>
        </a:accent3>
        <a:accent4>
          <a:srgbClr val="000000"/>
        </a:accent4>
        <a:accent5>
          <a:srgbClr val="AEBAC0"/>
        </a:accent5>
        <a:accent6>
          <a:srgbClr val="863737"/>
        </a:accent6>
        <a:hlink>
          <a:srgbClr val="3A3474"/>
        </a:hlink>
        <a:folHlink>
          <a:srgbClr val="48542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806F2B"/>
        </a:accent1>
        <a:accent2>
          <a:srgbClr val="3C7331"/>
        </a:accent2>
        <a:accent3>
          <a:srgbClr val="FFFFFF"/>
        </a:accent3>
        <a:accent4>
          <a:srgbClr val="000000"/>
        </a:accent4>
        <a:accent5>
          <a:srgbClr val="C0BBAC"/>
        </a:accent5>
        <a:accent6>
          <a:srgbClr val="35682B"/>
        </a:accent6>
        <a:hlink>
          <a:srgbClr val="862D2D"/>
        </a:hlink>
        <a:folHlink>
          <a:srgbClr val="4039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CC8500"/>
        </a:accent1>
        <a:accent2>
          <a:srgbClr val="C2940A"/>
        </a:accent2>
        <a:accent3>
          <a:srgbClr val="FFFFFF"/>
        </a:accent3>
        <a:accent4>
          <a:srgbClr val="000000"/>
        </a:accent4>
        <a:accent5>
          <a:srgbClr val="E2C2AA"/>
        </a:accent5>
        <a:accent6>
          <a:srgbClr val="B08608"/>
        </a:accent6>
        <a:hlink>
          <a:srgbClr val="A66C00"/>
        </a:hlink>
        <a:folHlink>
          <a:srgbClr val="9973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B29800"/>
        </a:accent1>
        <a:accent2>
          <a:srgbClr val="C97C3C"/>
        </a:accent2>
        <a:accent3>
          <a:srgbClr val="FFFFFF"/>
        </a:accent3>
        <a:accent4>
          <a:srgbClr val="000000"/>
        </a:accent4>
        <a:accent5>
          <a:srgbClr val="D5CAAA"/>
        </a:accent5>
        <a:accent6>
          <a:srgbClr val="B67035"/>
        </a:accent6>
        <a:hlink>
          <a:srgbClr val="A66C00"/>
        </a:hlink>
        <a:folHlink>
          <a:srgbClr val="BF4F4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2B9FD9"/>
        </a:accent1>
        <a:accent2>
          <a:srgbClr val="CC8500"/>
        </a:accent2>
        <a:accent3>
          <a:srgbClr val="FFFFFF"/>
        </a:accent3>
        <a:accent4>
          <a:srgbClr val="000000"/>
        </a:accent4>
        <a:accent5>
          <a:srgbClr val="ACCDE9"/>
        </a:accent5>
        <a:accent6>
          <a:srgbClr val="B97800"/>
        </a:accent6>
        <a:hlink>
          <a:srgbClr val="8A73BF"/>
        </a:hlink>
        <a:folHlink>
          <a:srgbClr val="2E994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7AB236"/>
        </a:accent1>
        <a:accent2>
          <a:srgbClr val="CC527E"/>
        </a:accent2>
        <a:accent3>
          <a:srgbClr val="FFFFFF"/>
        </a:accent3>
        <a:accent4>
          <a:srgbClr val="000000"/>
        </a:accent4>
        <a:accent5>
          <a:srgbClr val="BED5AE"/>
        </a:accent5>
        <a:accent6>
          <a:srgbClr val="B94972"/>
        </a:accent6>
        <a:hlink>
          <a:srgbClr val="4D6BBF"/>
        </a:hlink>
        <a:folHlink>
          <a:srgbClr val="A66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009905"/>
        </a:accent1>
        <a:accent2>
          <a:srgbClr val="4D8C00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457E00"/>
        </a:accent6>
        <a:hlink>
          <a:srgbClr val="008004"/>
        </a:hlink>
        <a:folHlink>
          <a:srgbClr val="3F73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00678C"/>
        </a:accent1>
        <a:accent2>
          <a:srgbClr val="5E8000"/>
        </a:accent2>
        <a:accent3>
          <a:srgbClr val="FFFFFF"/>
        </a:accent3>
        <a:accent4>
          <a:srgbClr val="000000"/>
        </a:accent4>
        <a:accent5>
          <a:srgbClr val="AAB8C5"/>
        </a:accent5>
        <a:accent6>
          <a:srgbClr val="547300"/>
        </a:accent6>
        <a:hlink>
          <a:srgbClr val="006E04"/>
        </a:hlink>
        <a:folHlink>
          <a:srgbClr val="66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A65821"/>
        </a:accent1>
        <a:accent2>
          <a:srgbClr val="008004"/>
        </a:accent2>
        <a:accent3>
          <a:srgbClr val="FFFFFF"/>
        </a:accent3>
        <a:accent4>
          <a:srgbClr val="000000"/>
        </a:accent4>
        <a:accent5>
          <a:srgbClr val="D0B4AB"/>
        </a:accent5>
        <a:accent6>
          <a:srgbClr val="007303"/>
        </a:accent6>
        <a:hlink>
          <a:srgbClr val="8C2A60"/>
        </a:hlink>
        <a:folHlink>
          <a:srgbClr val="6733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B2403E"/>
        </a:accent1>
        <a:accent2>
          <a:srgbClr val="2D8064"/>
        </a:accent2>
        <a:accent3>
          <a:srgbClr val="FFFFFF"/>
        </a:accent3>
        <a:accent4>
          <a:srgbClr val="000000"/>
        </a:accent4>
        <a:accent5>
          <a:srgbClr val="D5AFAF"/>
        </a:accent5>
        <a:accent6>
          <a:srgbClr val="28735A"/>
        </a:accent6>
        <a:hlink>
          <a:srgbClr val="4D3F8C"/>
        </a:hlink>
        <a:folHlink>
          <a:srgbClr val="006E0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13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0052C0"/>
        </a:accent1>
        <a:accent2>
          <a:srgbClr val="3239BF"/>
        </a:accent2>
        <a:accent3>
          <a:srgbClr val="FFFFFF"/>
        </a:accent3>
        <a:accent4>
          <a:srgbClr val="000000"/>
        </a:accent4>
        <a:accent5>
          <a:srgbClr val="AAB3DC"/>
        </a:accent5>
        <a:accent6>
          <a:srgbClr val="2C33AD"/>
        </a:accent6>
        <a:hlink>
          <a:srgbClr val="004299"/>
        </a:hlink>
        <a:folHlink>
          <a:srgbClr val="282D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14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6759B2"/>
        </a:accent1>
        <a:accent2>
          <a:srgbClr val="00708C"/>
        </a:accent2>
        <a:accent3>
          <a:srgbClr val="FFFFFF"/>
        </a:accent3>
        <a:accent4>
          <a:srgbClr val="000000"/>
        </a:accent4>
        <a:accent5>
          <a:srgbClr val="B8B5D5"/>
        </a:accent5>
        <a:accent6>
          <a:srgbClr val="00657E"/>
        </a:accent6>
        <a:hlink>
          <a:srgbClr val="0048A6"/>
        </a:hlink>
        <a:folHlink>
          <a:srgbClr val="742E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15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A68500"/>
        </a:accent1>
        <a:accent2>
          <a:srgbClr val="2462B2"/>
        </a:accent2>
        <a:accent3>
          <a:srgbClr val="FFFFFF"/>
        </a:accent3>
        <a:accent4>
          <a:srgbClr val="000000"/>
        </a:accent4>
        <a:accent5>
          <a:srgbClr val="D0C2AA"/>
        </a:accent5>
        <a:accent6>
          <a:srgbClr val="2058A1"/>
        </a:accent6>
        <a:hlink>
          <a:srgbClr val="546E00"/>
        </a:hlink>
        <a:folHlink>
          <a:srgbClr val="8031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16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628000"/>
        </a:accent1>
        <a:accent2>
          <a:srgbClr val="8C5200"/>
        </a:accent2>
        <a:accent3>
          <a:srgbClr val="FFFFFF"/>
        </a:accent3>
        <a:accent4>
          <a:srgbClr val="000000"/>
        </a:accent4>
        <a:accent5>
          <a:srgbClr val="B7C0AA"/>
        </a:accent5>
        <a:accent6>
          <a:srgbClr val="7E4900"/>
        </a:accent6>
        <a:hlink>
          <a:srgbClr val="911D65"/>
        </a:hlink>
        <a:folHlink>
          <a:srgbClr val="00459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12_Default Design">
  <a:themeElements>
    <a:clrScheme name="1_Default Design 2">
      <a:dk1>
        <a:srgbClr val="000000"/>
      </a:dk1>
      <a:lt1>
        <a:srgbClr val="FFFFFF"/>
      </a:lt1>
      <a:dk2>
        <a:srgbClr val="000000"/>
      </a:dk2>
      <a:lt2>
        <a:srgbClr val="828282"/>
      </a:lt2>
      <a:accent1>
        <a:srgbClr val="A14D1D"/>
      </a:accent1>
      <a:accent2>
        <a:srgbClr val="85416B"/>
      </a:accent2>
      <a:accent3>
        <a:srgbClr val="FFFFFF"/>
      </a:accent3>
      <a:accent4>
        <a:srgbClr val="000000"/>
      </a:accent4>
      <a:accent5>
        <a:srgbClr val="CDB2AB"/>
      </a:accent5>
      <a:accent6>
        <a:srgbClr val="783A60"/>
      </a:accent6>
      <a:hlink>
        <a:srgbClr val="862D2D"/>
      </a:hlink>
      <a:folHlink>
        <a:srgbClr val="735427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A62121"/>
        </a:accent1>
        <a:accent2>
          <a:srgbClr val="99001E"/>
        </a:accent2>
        <a:accent3>
          <a:srgbClr val="FFFFFF"/>
        </a:accent3>
        <a:accent4>
          <a:srgbClr val="000000"/>
        </a:accent4>
        <a:accent5>
          <a:srgbClr val="D0ABAB"/>
        </a:accent5>
        <a:accent6>
          <a:srgbClr val="8A001A"/>
        </a:accent6>
        <a:hlink>
          <a:srgbClr val="8C0000"/>
        </a:hlink>
        <a:folHlink>
          <a:srgbClr val="800F2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A14D1D"/>
        </a:accent1>
        <a:accent2>
          <a:srgbClr val="85416B"/>
        </a:accent2>
        <a:accent3>
          <a:srgbClr val="FFFFFF"/>
        </a:accent3>
        <a:accent4>
          <a:srgbClr val="000000"/>
        </a:accent4>
        <a:accent5>
          <a:srgbClr val="CDB2AB"/>
        </a:accent5>
        <a:accent6>
          <a:srgbClr val="783A60"/>
        </a:accent6>
        <a:hlink>
          <a:srgbClr val="862D2D"/>
        </a:hlink>
        <a:folHlink>
          <a:srgbClr val="73542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396C80"/>
        </a:accent1>
        <a:accent2>
          <a:srgbClr val="943E3E"/>
        </a:accent2>
        <a:accent3>
          <a:srgbClr val="FFFFFF"/>
        </a:accent3>
        <a:accent4>
          <a:srgbClr val="000000"/>
        </a:accent4>
        <a:accent5>
          <a:srgbClr val="AEBAC0"/>
        </a:accent5>
        <a:accent6>
          <a:srgbClr val="863737"/>
        </a:accent6>
        <a:hlink>
          <a:srgbClr val="3A3474"/>
        </a:hlink>
        <a:folHlink>
          <a:srgbClr val="48542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806F2B"/>
        </a:accent1>
        <a:accent2>
          <a:srgbClr val="3C7331"/>
        </a:accent2>
        <a:accent3>
          <a:srgbClr val="FFFFFF"/>
        </a:accent3>
        <a:accent4>
          <a:srgbClr val="000000"/>
        </a:accent4>
        <a:accent5>
          <a:srgbClr val="C0BBAC"/>
        </a:accent5>
        <a:accent6>
          <a:srgbClr val="35682B"/>
        </a:accent6>
        <a:hlink>
          <a:srgbClr val="862D2D"/>
        </a:hlink>
        <a:folHlink>
          <a:srgbClr val="4039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CC8500"/>
        </a:accent1>
        <a:accent2>
          <a:srgbClr val="C2940A"/>
        </a:accent2>
        <a:accent3>
          <a:srgbClr val="FFFFFF"/>
        </a:accent3>
        <a:accent4>
          <a:srgbClr val="000000"/>
        </a:accent4>
        <a:accent5>
          <a:srgbClr val="E2C2AA"/>
        </a:accent5>
        <a:accent6>
          <a:srgbClr val="B08608"/>
        </a:accent6>
        <a:hlink>
          <a:srgbClr val="A66C00"/>
        </a:hlink>
        <a:folHlink>
          <a:srgbClr val="9973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B29800"/>
        </a:accent1>
        <a:accent2>
          <a:srgbClr val="C97C3C"/>
        </a:accent2>
        <a:accent3>
          <a:srgbClr val="FFFFFF"/>
        </a:accent3>
        <a:accent4>
          <a:srgbClr val="000000"/>
        </a:accent4>
        <a:accent5>
          <a:srgbClr val="D5CAAA"/>
        </a:accent5>
        <a:accent6>
          <a:srgbClr val="B67035"/>
        </a:accent6>
        <a:hlink>
          <a:srgbClr val="A66C00"/>
        </a:hlink>
        <a:folHlink>
          <a:srgbClr val="BF4F4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2B9FD9"/>
        </a:accent1>
        <a:accent2>
          <a:srgbClr val="CC8500"/>
        </a:accent2>
        <a:accent3>
          <a:srgbClr val="FFFFFF"/>
        </a:accent3>
        <a:accent4>
          <a:srgbClr val="000000"/>
        </a:accent4>
        <a:accent5>
          <a:srgbClr val="ACCDE9"/>
        </a:accent5>
        <a:accent6>
          <a:srgbClr val="B97800"/>
        </a:accent6>
        <a:hlink>
          <a:srgbClr val="8A73BF"/>
        </a:hlink>
        <a:folHlink>
          <a:srgbClr val="2E994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7AB236"/>
        </a:accent1>
        <a:accent2>
          <a:srgbClr val="CC527E"/>
        </a:accent2>
        <a:accent3>
          <a:srgbClr val="FFFFFF"/>
        </a:accent3>
        <a:accent4>
          <a:srgbClr val="000000"/>
        </a:accent4>
        <a:accent5>
          <a:srgbClr val="BED5AE"/>
        </a:accent5>
        <a:accent6>
          <a:srgbClr val="B94972"/>
        </a:accent6>
        <a:hlink>
          <a:srgbClr val="4D6BBF"/>
        </a:hlink>
        <a:folHlink>
          <a:srgbClr val="A66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009905"/>
        </a:accent1>
        <a:accent2>
          <a:srgbClr val="4D8C00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457E00"/>
        </a:accent6>
        <a:hlink>
          <a:srgbClr val="008004"/>
        </a:hlink>
        <a:folHlink>
          <a:srgbClr val="3F73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00678C"/>
        </a:accent1>
        <a:accent2>
          <a:srgbClr val="5E8000"/>
        </a:accent2>
        <a:accent3>
          <a:srgbClr val="FFFFFF"/>
        </a:accent3>
        <a:accent4>
          <a:srgbClr val="000000"/>
        </a:accent4>
        <a:accent5>
          <a:srgbClr val="AAB8C5"/>
        </a:accent5>
        <a:accent6>
          <a:srgbClr val="547300"/>
        </a:accent6>
        <a:hlink>
          <a:srgbClr val="006E04"/>
        </a:hlink>
        <a:folHlink>
          <a:srgbClr val="66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A65821"/>
        </a:accent1>
        <a:accent2>
          <a:srgbClr val="008004"/>
        </a:accent2>
        <a:accent3>
          <a:srgbClr val="FFFFFF"/>
        </a:accent3>
        <a:accent4>
          <a:srgbClr val="000000"/>
        </a:accent4>
        <a:accent5>
          <a:srgbClr val="D0B4AB"/>
        </a:accent5>
        <a:accent6>
          <a:srgbClr val="007303"/>
        </a:accent6>
        <a:hlink>
          <a:srgbClr val="8C2A60"/>
        </a:hlink>
        <a:folHlink>
          <a:srgbClr val="6733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B2403E"/>
        </a:accent1>
        <a:accent2>
          <a:srgbClr val="2D8064"/>
        </a:accent2>
        <a:accent3>
          <a:srgbClr val="FFFFFF"/>
        </a:accent3>
        <a:accent4>
          <a:srgbClr val="000000"/>
        </a:accent4>
        <a:accent5>
          <a:srgbClr val="D5AFAF"/>
        </a:accent5>
        <a:accent6>
          <a:srgbClr val="28735A"/>
        </a:accent6>
        <a:hlink>
          <a:srgbClr val="4D3F8C"/>
        </a:hlink>
        <a:folHlink>
          <a:srgbClr val="006E0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13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0052C0"/>
        </a:accent1>
        <a:accent2>
          <a:srgbClr val="3239BF"/>
        </a:accent2>
        <a:accent3>
          <a:srgbClr val="FFFFFF"/>
        </a:accent3>
        <a:accent4>
          <a:srgbClr val="000000"/>
        </a:accent4>
        <a:accent5>
          <a:srgbClr val="AAB3DC"/>
        </a:accent5>
        <a:accent6>
          <a:srgbClr val="2C33AD"/>
        </a:accent6>
        <a:hlink>
          <a:srgbClr val="004299"/>
        </a:hlink>
        <a:folHlink>
          <a:srgbClr val="282D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14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6759B2"/>
        </a:accent1>
        <a:accent2>
          <a:srgbClr val="00708C"/>
        </a:accent2>
        <a:accent3>
          <a:srgbClr val="FFFFFF"/>
        </a:accent3>
        <a:accent4>
          <a:srgbClr val="000000"/>
        </a:accent4>
        <a:accent5>
          <a:srgbClr val="B8B5D5"/>
        </a:accent5>
        <a:accent6>
          <a:srgbClr val="00657E"/>
        </a:accent6>
        <a:hlink>
          <a:srgbClr val="0048A6"/>
        </a:hlink>
        <a:folHlink>
          <a:srgbClr val="742E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15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A68500"/>
        </a:accent1>
        <a:accent2>
          <a:srgbClr val="2462B2"/>
        </a:accent2>
        <a:accent3>
          <a:srgbClr val="FFFFFF"/>
        </a:accent3>
        <a:accent4>
          <a:srgbClr val="000000"/>
        </a:accent4>
        <a:accent5>
          <a:srgbClr val="D0C2AA"/>
        </a:accent5>
        <a:accent6>
          <a:srgbClr val="2058A1"/>
        </a:accent6>
        <a:hlink>
          <a:srgbClr val="546E00"/>
        </a:hlink>
        <a:folHlink>
          <a:srgbClr val="8031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16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628000"/>
        </a:accent1>
        <a:accent2>
          <a:srgbClr val="8C5200"/>
        </a:accent2>
        <a:accent3>
          <a:srgbClr val="FFFFFF"/>
        </a:accent3>
        <a:accent4>
          <a:srgbClr val="000000"/>
        </a:accent4>
        <a:accent5>
          <a:srgbClr val="B7C0AA"/>
        </a:accent5>
        <a:accent6>
          <a:srgbClr val="7E4900"/>
        </a:accent6>
        <a:hlink>
          <a:srgbClr val="911D65"/>
        </a:hlink>
        <a:folHlink>
          <a:srgbClr val="00459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13_Default Design">
  <a:themeElements>
    <a:clrScheme name="1_Default Design 2">
      <a:dk1>
        <a:srgbClr val="000000"/>
      </a:dk1>
      <a:lt1>
        <a:srgbClr val="FFFFFF"/>
      </a:lt1>
      <a:dk2>
        <a:srgbClr val="000000"/>
      </a:dk2>
      <a:lt2>
        <a:srgbClr val="828282"/>
      </a:lt2>
      <a:accent1>
        <a:srgbClr val="A14D1D"/>
      </a:accent1>
      <a:accent2>
        <a:srgbClr val="85416B"/>
      </a:accent2>
      <a:accent3>
        <a:srgbClr val="FFFFFF"/>
      </a:accent3>
      <a:accent4>
        <a:srgbClr val="000000"/>
      </a:accent4>
      <a:accent5>
        <a:srgbClr val="CDB2AB"/>
      </a:accent5>
      <a:accent6>
        <a:srgbClr val="783A60"/>
      </a:accent6>
      <a:hlink>
        <a:srgbClr val="862D2D"/>
      </a:hlink>
      <a:folHlink>
        <a:srgbClr val="735427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A62121"/>
        </a:accent1>
        <a:accent2>
          <a:srgbClr val="99001E"/>
        </a:accent2>
        <a:accent3>
          <a:srgbClr val="FFFFFF"/>
        </a:accent3>
        <a:accent4>
          <a:srgbClr val="000000"/>
        </a:accent4>
        <a:accent5>
          <a:srgbClr val="D0ABAB"/>
        </a:accent5>
        <a:accent6>
          <a:srgbClr val="8A001A"/>
        </a:accent6>
        <a:hlink>
          <a:srgbClr val="8C0000"/>
        </a:hlink>
        <a:folHlink>
          <a:srgbClr val="800F2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A14D1D"/>
        </a:accent1>
        <a:accent2>
          <a:srgbClr val="85416B"/>
        </a:accent2>
        <a:accent3>
          <a:srgbClr val="FFFFFF"/>
        </a:accent3>
        <a:accent4>
          <a:srgbClr val="000000"/>
        </a:accent4>
        <a:accent5>
          <a:srgbClr val="CDB2AB"/>
        </a:accent5>
        <a:accent6>
          <a:srgbClr val="783A60"/>
        </a:accent6>
        <a:hlink>
          <a:srgbClr val="862D2D"/>
        </a:hlink>
        <a:folHlink>
          <a:srgbClr val="73542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396C80"/>
        </a:accent1>
        <a:accent2>
          <a:srgbClr val="943E3E"/>
        </a:accent2>
        <a:accent3>
          <a:srgbClr val="FFFFFF"/>
        </a:accent3>
        <a:accent4>
          <a:srgbClr val="000000"/>
        </a:accent4>
        <a:accent5>
          <a:srgbClr val="AEBAC0"/>
        </a:accent5>
        <a:accent6>
          <a:srgbClr val="863737"/>
        </a:accent6>
        <a:hlink>
          <a:srgbClr val="3A3474"/>
        </a:hlink>
        <a:folHlink>
          <a:srgbClr val="48542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806F2B"/>
        </a:accent1>
        <a:accent2>
          <a:srgbClr val="3C7331"/>
        </a:accent2>
        <a:accent3>
          <a:srgbClr val="FFFFFF"/>
        </a:accent3>
        <a:accent4>
          <a:srgbClr val="000000"/>
        </a:accent4>
        <a:accent5>
          <a:srgbClr val="C0BBAC"/>
        </a:accent5>
        <a:accent6>
          <a:srgbClr val="35682B"/>
        </a:accent6>
        <a:hlink>
          <a:srgbClr val="862D2D"/>
        </a:hlink>
        <a:folHlink>
          <a:srgbClr val="4039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CC8500"/>
        </a:accent1>
        <a:accent2>
          <a:srgbClr val="C2940A"/>
        </a:accent2>
        <a:accent3>
          <a:srgbClr val="FFFFFF"/>
        </a:accent3>
        <a:accent4>
          <a:srgbClr val="000000"/>
        </a:accent4>
        <a:accent5>
          <a:srgbClr val="E2C2AA"/>
        </a:accent5>
        <a:accent6>
          <a:srgbClr val="B08608"/>
        </a:accent6>
        <a:hlink>
          <a:srgbClr val="A66C00"/>
        </a:hlink>
        <a:folHlink>
          <a:srgbClr val="9973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B29800"/>
        </a:accent1>
        <a:accent2>
          <a:srgbClr val="C97C3C"/>
        </a:accent2>
        <a:accent3>
          <a:srgbClr val="FFFFFF"/>
        </a:accent3>
        <a:accent4>
          <a:srgbClr val="000000"/>
        </a:accent4>
        <a:accent5>
          <a:srgbClr val="D5CAAA"/>
        </a:accent5>
        <a:accent6>
          <a:srgbClr val="B67035"/>
        </a:accent6>
        <a:hlink>
          <a:srgbClr val="A66C00"/>
        </a:hlink>
        <a:folHlink>
          <a:srgbClr val="BF4F4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2B9FD9"/>
        </a:accent1>
        <a:accent2>
          <a:srgbClr val="CC8500"/>
        </a:accent2>
        <a:accent3>
          <a:srgbClr val="FFFFFF"/>
        </a:accent3>
        <a:accent4>
          <a:srgbClr val="000000"/>
        </a:accent4>
        <a:accent5>
          <a:srgbClr val="ACCDE9"/>
        </a:accent5>
        <a:accent6>
          <a:srgbClr val="B97800"/>
        </a:accent6>
        <a:hlink>
          <a:srgbClr val="8A73BF"/>
        </a:hlink>
        <a:folHlink>
          <a:srgbClr val="2E994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7AB236"/>
        </a:accent1>
        <a:accent2>
          <a:srgbClr val="CC527E"/>
        </a:accent2>
        <a:accent3>
          <a:srgbClr val="FFFFFF"/>
        </a:accent3>
        <a:accent4>
          <a:srgbClr val="000000"/>
        </a:accent4>
        <a:accent5>
          <a:srgbClr val="BED5AE"/>
        </a:accent5>
        <a:accent6>
          <a:srgbClr val="B94972"/>
        </a:accent6>
        <a:hlink>
          <a:srgbClr val="4D6BBF"/>
        </a:hlink>
        <a:folHlink>
          <a:srgbClr val="A66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009905"/>
        </a:accent1>
        <a:accent2>
          <a:srgbClr val="4D8C00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457E00"/>
        </a:accent6>
        <a:hlink>
          <a:srgbClr val="008004"/>
        </a:hlink>
        <a:folHlink>
          <a:srgbClr val="3F73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00678C"/>
        </a:accent1>
        <a:accent2>
          <a:srgbClr val="5E8000"/>
        </a:accent2>
        <a:accent3>
          <a:srgbClr val="FFFFFF"/>
        </a:accent3>
        <a:accent4>
          <a:srgbClr val="000000"/>
        </a:accent4>
        <a:accent5>
          <a:srgbClr val="AAB8C5"/>
        </a:accent5>
        <a:accent6>
          <a:srgbClr val="547300"/>
        </a:accent6>
        <a:hlink>
          <a:srgbClr val="006E04"/>
        </a:hlink>
        <a:folHlink>
          <a:srgbClr val="66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A65821"/>
        </a:accent1>
        <a:accent2>
          <a:srgbClr val="008004"/>
        </a:accent2>
        <a:accent3>
          <a:srgbClr val="FFFFFF"/>
        </a:accent3>
        <a:accent4>
          <a:srgbClr val="000000"/>
        </a:accent4>
        <a:accent5>
          <a:srgbClr val="D0B4AB"/>
        </a:accent5>
        <a:accent6>
          <a:srgbClr val="007303"/>
        </a:accent6>
        <a:hlink>
          <a:srgbClr val="8C2A60"/>
        </a:hlink>
        <a:folHlink>
          <a:srgbClr val="6733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B2403E"/>
        </a:accent1>
        <a:accent2>
          <a:srgbClr val="2D8064"/>
        </a:accent2>
        <a:accent3>
          <a:srgbClr val="FFFFFF"/>
        </a:accent3>
        <a:accent4>
          <a:srgbClr val="000000"/>
        </a:accent4>
        <a:accent5>
          <a:srgbClr val="D5AFAF"/>
        </a:accent5>
        <a:accent6>
          <a:srgbClr val="28735A"/>
        </a:accent6>
        <a:hlink>
          <a:srgbClr val="4D3F8C"/>
        </a:hlink>
        <a:folHlink>
          <a:srgbClr val="006E0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13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0052C0"/>
        </a:accent1>
        <a:accent2>
          <a:srgbClr val="3239BF"/>
        </a:accent2>
        <a:accent3>
          <a:srgbClr val="FFFFFF"/>
        </a:accent3>
        <a:accent4>
          <a:srgbClr val="000000"/>
        </a:accent4>
        <a:accent5>
          <a:srgbClr val="AAB3DC"/>
        </a:accent5>
        <a:accent6>
          <a:srgbClr val="2C33AD"/>
        </a:accent6>
        <a:hlink>
          <a:srgbClr val="004299"/>
        </a:hlink>
        <a:folHlink>
          <a:srgbClr val="282D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14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6759B2"/>
        </a:accent1>
        <a:accent2>
          <a:srgbClr val="00708C"/>
        </a:accent2>
        <a:accent3>
          <a:srgbClr val="FFFFFF"/>
        </a:accent3>
        <a:accent4>
          <a:srgbClr val="000000"/>
        </a:accent4>
        <a:accent5>
          <a:srgbClr val="B8B5D5"/>
        </a:accent5>
        <a:accent6>
          <a:srgbClr val="00657E"/>
        </a:accent6>
        <a:hlink>
          <a:srgbClr val="0048A6"/>
        </a:hlink>
        <a:folHlink>
          <a:srgbClr val="742E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15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A68500"/>
        </a:accent1>
        <a:accent2>
          <a:srgbClr val="2462B2"/>
        </a:accent2>
        <a:accent3>
          <a:srgbClr val="FFFFFF"/>
        </a:accent3>
        <a:accent4>
          <a:srgbClr val="000000"/>
        </a:accent4>
        <a:accent5>
          <a:srgbClr val="D0C2AA"/>
        </a:accent5>
        <a:accent6>
          <a:srgbClr val="2058A1"/>
        </a:accent6>
        <a:hlink>
          <a:srgbClr val="546E00"/>
        </a:hlink>
        <a:folHlink>
          <a:srgbClr val="8031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16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628000"/>
        </a:accent1>
        <a:accent2>
          <a:srgbClr val="8C5200"/>
        </a:accent2>
        <a:accent3>
          <a:srgbClr val="FFFFFF"/>
        </a:accent3>
        <a:accent4>
          <a:srgbClr val="000000"/>
        </a:accent4>
        <a:accent5>
          <a:srgbClr val="B7C0AA"/>
        </a:accent5>
        <a:accent6>
          <a:srgbClr val="7E4900"/>
        </a:accent6>
        <a:hlink>
          <a:srgbClr val="911D65"/>
        </a:hlink>
        <a:folHlink>
          <a:srgbClr val="00459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14_Default Design">
  <a:themeElements>
    <a:clrScheme name="1_Default Design 2">
      <a:dk1>
        <a:srgbClr val="000000"/>
      </a:dk1>
      <a:lt1>
        <a:srgbClr val="FFFFFF"/>
      </a:lt1>
      <a:dk2>
        <a:srgbClr val="000000"/>
      </a:dk2>
      <a:lt2>
        <a:srgbClr val="828282"/>
      </a:lt2>
      <a:accent1>
        <a:srgbClr val="A14D1D"/>
      </a:accent1>
      <a:accent2>
        <a:srgbClr val="85416B"/>
      </a:accent2>
      <a:accent3>
        <a:srgbClr val="FFFFFF"/>
      </a:accent3>
      <a:accent4>
        <a:srgbClr val="000000"/>
      </a:accent4>
      <a:accent5>
        <a:srgbClr val="CDB2AB"/>
      </a:accent5>
      <a:accent6>
        <a:srgbClr val="783A60"/>
      </a:accent6>
      <a:hlink>
        <a:srgbClr val="862D2D"/>
      </a:hlink>
      <a:folHlink>
        <a:srgbClr val="735427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A62121"/>
        </a:accent1>
        <a:accent2>
          <a:srgbClr val="99001E"/>
        </a:accent2>
        <a:accent3>
          <a:srgbClr val="FFFFFF"/>
        </a:accent3>
        <a:accent4>
          <a:srgbClr val="000000"/>
        </a:accent4>
        <a:accent5>
          <a:srgbClr val="D0ABAB"/>
        </a:accent5>
        <a:accent6>
          <a:srgbClr val="8A001A"/>
        </a:accent6>
        <a:hlink>
          <a:srgbClr val="8C0000"/>
        </a:hlink>
        <a:folHlink>
          <a:srgbClr val="800F2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A14D1D"/>
        </a:accent1>
        <a:accent2>
          <a:srgbClr val="85416B"/>
        </a:accent2>
        <a:accent3>
          <a:srgbClr val="FFFFFF"/>
        </a:accent3>
        <a:accent4>
          <a:srgbClr val="000000"/>
        </a:accent4>
        <a:accent5>
          <a:srgbClr val="CDB2AB"/>
        </a:accent5>
        <a:accent6>
          <a:srgbClr val="783A60"/>
        </a:accent6>
        <a:hlink>
          <a:srgbClr val="862D2D"/>
        </a:hlink>
        <a:folHlink>
          <a:srgbClr val="73542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396C80"/>
        </a:accent1>
        <a:accent2>
          <a:srgbClr val="943E3E"/>
        </a:accent2>
        <a:accent3>
          <a:srgbClr val="FFFFFF"/>
        </a:accent3>
        <a:accent4>
          <a:srgbClr val="000000"/>
        </a:accent4>
        <a:accent5>
          <a:srgbClr val="AEBAC0"/>
        </a:accent5>
        <a:accent6>
          <a:srgbClr val="863737"/>
        </a:accent6>
        <a:hlink>
          <a:srgbClr val="3A3474"/>
        </a:hlink>
        <a:folHlink>
          <a:srgbClr val="48542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806F2B"/>
        </a:accent1>
        <a:accent2>
          <a:srgbClr val="3C7331"/>
        </a:accent2>
        <a:accent3>
          <a:srgbClr val="FFFFFF"/>
        </a:accent3>
        <a:accent4>
          <a:srgbClr val="000000"/>
        </a:accent4>
        <a:accent5>
          <a:srgbClr val="C0BBAC"/>
        </a:accent5>
        <a:accent6>
          <a:srgbClr val="35682B"/>
        </a:accent6>
        <a:hlink>
          <a:srgbClr val="862D2D"/>
        </a:hlink>
        <a:folHlink>
          <a:srgbClr val="4039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CC8500"/>
        </a:accent1>
        <a:accent2>
          <a:srgbClr val="C2940A"/>
        </a:accent2>
        <a:accent3>
          <a:srgbClr val="FFFFFF"/>
        </a:accent3>
        <a:accent4>
          <a:srgbClr val="000000"/>
        </a:accent4>
        <a:accent5>
          <a:srgbClr val="E2C2AA"/>
        </a:accent5>
        <a:accent6>
          <a:srgbClr val="B08608"/>
        </a:accent6>
        <a:hlink>
          <a:srgbClr val="A66C00"/>
        </a:hlink>
        <a:folHlink>
          <a:srgbClr val="9973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B29800"/>
        </a:accent1>
        <a:accent2>
          <a:srgbClr val="C97C3C"/>
        </a:accent2>
        <a:accent3>
          <a:srgbClr val="FFFFFF"/>
        </a:accent3>
        <a:accent4>
          <a:srgbClr val="000000"/>
        </a:accent4>
        <a:accent5>
          <a:srgbClr val="D5CAAA"/>
        </a:accent5>
        <a:accent6>
          <a:srgbClr val="B67035"/>
        </a:accent6>
        <a:hlink>
          <a:srgbClr val="A66C00"/>
        </a:hlink>
        <a:folHlink>
          <a:srgbClr val="BF4F4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2B9FD9"/>
        </a:accent1>
        <a:accent2>
          <a:srgbClr val="CC8500"/>
        </a:accent2>
        <a:accent3>
          <a:srgbClr val="FFFFFF"/>
        </a:accent3>
        <a:accent4>
          <a:srgbClr val="000000"/>
        </a:accent4>
        <a:accent5>
          <a:srgbClr val="ACCDE9"/>
        </a:accent5>
        <a:accent6>
          <a:srgbClr val="B97800"/>
        </a:accent6>
        <a:hlink>
          <a:srgbClr val="8A73BF"/>
        </a:hlink>
        <a:folHlink>
          <a:srgbClr val="2E994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7AB236"/>
        </a:accent1>
        <a:accent2>
          <a:srgbClr val="CC527E"/>
        </a:accent2>
        <a:accent3>
          <a:srgbClr val="FFFFFF"/>
        </a:accent3>
        <a:accent4>
          <a:srgbClr val="000000"/>
        </a:accent4>
        <a:accent5>
          <a:srgbClr val="BED5AE"/>
        </a:accent5>
        <a:accent6>
          <a:srgbClr val="B94972"/>
        </a:accent6>
        <a:hlink>
          <a:srgbClr val="4D6BBF"/>
        </a:hlink>
        <a:folHlink>
          <a:srgbClr val="A66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009905"/>
        </a:accent1>
        <a:accent2>
          <a:srgbClr val="4D8C00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457E00"/>
        </a:accent6>
        <a:hlink>
          <a:srgbClr val="008004"/>
        </a:hlink>
        <a:folHlink>
          <a:srgbClr val="3F73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00678C"/>
        </a:accent1>
        <a:accent2>
          <a:srgbClr val="5E8000"/>
        </a:accent2>
        <a:accent3>
          <a:srgbClr val="FFFFFF"/>
        </a:accent3>
        <a:accent4>
          <a:srgbClr val="000000"/>
        </a:accent4>
        <a:accent5>
          <a:srgbClr val="AAB8C5"/>
        </a:accent5>
        <a:accent6>
          <a:srgbClr val="547300"/>
        </a:accent6>
        <a:hlink>
          <a:srgbClr val="006E04"/>
        </a:hlink>
        <a:folHlink>
          <a:srgbClr val="66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A65821"/>
        </a:accent1>
        <a:accent2>
          <a:srgbClr val="008004"/>
        </a:accent2>
        <a:accent3>
          <a:srgbClr val="FFFFFF"/>
        </a:accent3>
        <a:accent4>
          <a:srgbClr val="000000"/>
        </a:accent4>
        <a:accent5>
          <a:srgbClr val="D0B4AB"/>
        </a:accent5>
        <a:accent6>
          <a:srgbClr val="007303"/>
        </a:accent6>
        <a:hlink>
          <a:srgbClr val="8C2A60"/>
        </a:hlink>
        <a:folHlink>
          <a:srgbClr val="6733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B2403E"/>
        </a:accent1>
        <a:accent2>
          <a:srgbClr val="2D8064"/>
        </a:accent2>
        <a:accent3>
          <a:srgbClr val="FFFFFF"/>
        </a:accent3>
        <a:accent4>
          <a:srgbClr val="000000"/>
        </a:accent4>
        <a:accent5>
          <a:srgbClr val="D5AFAF"/>
        </a:accent5>
        <a:accent6>
          <a:srgbClr val="28735A"/>
        </a:accent6>
        <a:hlink>
          <a:srgbClr val="4D3F8C"/>
        </a:hlink>
        <a:folHlink>
          <a:srgbClr val="006E0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13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0052C0"/>
        </a:accent1>
        <a:accent2>
          <a:srgbClr val="3239BF"/>
        </a:accent2>
        <a:accent3>
          <a:srgbClr val="FFFFFF"/>
        </a:accent3>
        <a:accent4>
          <a:srgbClr val="000000"/>
        </a:accent4>
        <a:accent5>
          <a:srgbClr val="AAB3DC"/>
        </a:accent5>
        <a:accent6>
          <a:srgbClr val="2C33AD"/>
        </a:accent6>
        <a:hlink>
          <a:srgbClr val="004299"/>
        </a:hlink>
        <a:folHlink>
          <a:srgbClr val="282D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14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6759B2"/>
        </a:accent1>
        <a:accent2>
          <a:srgbClr val="00708C"/>
        </a:accent2>
        <a:accent3>
          <a:srgbClr val="FFFFFF"/>
        </a:accent3>
        <a:accent4>
          <a:srgbClr val="000000"/>
        </a:accent4>
        <a:accent5>
          <a:srgbClr val="B8B5D5"/>
        </a:accent5>
        <a:accent6>
          <a:srgbClr val="00657E"/>
        </a:accent6>
        <a:hlink>
          <a:srgbClr val="0048A6"/>
        </a:hlink>
        <a:folHlink>
          <a:srgbClr val="742E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15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A68500"/>
        </a:accent1>
        <a:accent2>
          <a:srgbClr val="2462B2"/>
        </a:accent2>
        <a:accent3>
          <a:srgbClr val="FFFFFF"/>
        </a:accent3>
        <a:accent4>
          <a:srgbClr val="000000"/>
        </a:accent4>
        <a:accent5>
          <a:srgbClr val="D0C2AA"/>
        </a:accent5>
        <a:accent6>
          <a:srgbClr val="2058A1"/>
        </a:accent6>
        <a:hlink>
          <a:srgbClr val="546E00"/>
        </a:hlink>
        <a:folHlink>
          <a:srgbClr val="8031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16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628000"/>
        </a:accent1>
        <a:accent2>
          <a:srgbClr val="8C5200"/>
        </a:accent2>
        <a:accent3>
          <a:srgbClr val="FFFFFF"/>
        </a:accent3>
        <a:accent4>
          <a:srgbClr val="000000"/>
        </a:accent4>
        <a:accent5>
          <a:srgbClr val="B7C0AA"/>
        </a:accent5>
        <a:accent6>
          <a:srgbClr val="7E4900"/>
        </a:accent6>
        <a:hlink>
          <a:srgbClr val="911D65"/>
        </a:hlink>
        <a:folHlink>
          <a:srgbClr val="00459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15_Default Design">
  <a:themeElements>
    <a:clrScheme name="1_Default Design 2">
      <a:dk1>
        <a:srgbClr val="000000"/>
      </a:dk1>
      <a:lt1>
        <a:srgbClr val="FFFFFF"/>
      </a:lt1>
      <a:dk2>
        <a:srgbClr val="000000"/>
      </a:dk2>
      <a:lt2>
        <a:srgbClr val="828282"/>
      </a:lt2>
      <a:accent1>
        <a:srgbClr val="A14D1D"/>
      </a:accent1>
      <a:accent2>
        <a:srgbClr val="85416B"/>
      </a:accent2>
      <a:accent3>
        <a:srgbClr val="FFFFFF"/>
      </a:accent3>
      <a:accent4>
        <a:srgbClr val="000000"/>
      </a:accent4>
      <a:accent5>
        <a:srgbClr val="CDB2AB"/>
      </a:accent5>
      <a:accent6>
        <a:srgbClr val="783A60"/>
      </a:accent6>
      <a:hlink>
        <a:srgbClr val="862D2D"/>
      </a:hlink>
      <a:folHlink>
        <a:srgbClr val="735427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A62121"/>
        </a:accent1>
        <a:accent2>
          <a:srgbClr val="99001E"/>
        </a:accent2>
        <a:accent3>
          <a:srgbClr val="FFFFFF"/>
        </a:accent3>
        <a:accent4>
          <a:srgbClr val="000000"/>
        </a:accent4>
        <a:accent5>
          <a:srgbClr val="D0ABAB"/>
        </a:accent5>
        <a:accent6>
          <a:srgbClr val="8A001A"/>
        </a:accent6>
        <a:hlink>
          <a:srgbClr val="8C0000"/>
        </a:hlink>
        <a:folHlink>
          <a:srgbClr val="800F2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A14D1D"/>
        </a:accent1>
        <a:accent2>
          <a:srgbClr val="85416B"/>
        </a:accent2>
        <a:accent3>
          <a:srgbClr val="FFFFFF"/>
        </a:accent3>
        <a:accent4>
          <a:srgbClr val="000000"/>
        </a:accent4>
        <a:accent5>
          <a:srgbClr val="CDB2AB"/>
        </a:accent5>
        <a:accent6>
          <a:srgbClr val="783A60"/>
        </a:accent6>
        <a:hlink>
          <a:srgbClr val="862D2D"/>
        </a:hlink>
        <a:folHlink>
          <a:srgbClr val="73542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396C80"/>
        </a:accent1>
        <a:accent2>
          <a:srgbClr val="943E3E"/>
        </a:accent2>
        <a:accent3>
          <a:srgbClr val="FFFFFF"/>
        </a:accent3>
        <a:accent4>
          <a:srgbClr val="000000"/>
        </a:accent4>
        <a:accent5>
          <a:srgbClr val="AEBAC0"/>
        </a:accent5>
        <a:accent6>
          <a:srgbClr val="863737"/>
        </a:accent6>
        <a:hlink>
          <a:srgbClr val="3A3474"/>
        </a:hlink>
        <a:folHlink>
          <a:srgbClr val="48542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806F2B"/>
        </a:accent1>
        <a:accent2>
          <a:srgbClr val="3C7331"/>
        </a:accent2>
        <a:accent3>
          <a:srgbClr val="FFFFFF"/>
        </a:accent3>
        <a:accent4>
          <a:srgbClr val="000000"/>
        </a:accent4>
        <a:accent5>
          <a:srgbClr val="C0BBAC"/>
        </a:accent5>
        <a:accent6>
          <a:srgbClr val="35682B"/>
        </a:accent6>
        <a:hlink>
          <a:srgbClr val="862D2D"/>
        </a:hlink>
        <a:folHlink>
          <a:srgbClr val="4039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CC8500"/>
        </a:accent1>
        <a:accent2>
          <a:srgbClr val="C2940A"/>
        </a:accent2>
        <a:accent3>
          <a:srgbClr val="FFFFFF"/>
        </a:accent3>
        <a:accent4>
          <a:srgbClr val="000000"/>
        </a:accent4>
        <a:accent5>
          <a:srgbClr val="E2C2AA"/>
        </a:accent5>
        <a:accent6>
          <a:srgbClr val="B08608"/>
        </a:accent6>
        <a:hlink>
          <a:srgbClr val="A66C00"/>
        </a:hlink>
        <a:folHlink>
          <a:srgbClr val="9973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B29800"/>
        </a:accent1>
        <a:accent2>
          <a:srgbClr val="C97C3C"/>
        </a:accent2>
        <a:accent3>
          <a:srgbClr val="FFFFFF"/>
        </a:accent3>
        <a:accent4>
          <a:srgbClr val="000000"/>
        </a:accent4>
        <a:accent5>
          <a:srgbClr val="D5CAAA"/>
        </a:accent5>
        <a:accent6>
          <a:srgbClr val="B67035"/>
        </a:accent6>
        <a:hlink>
          <a:srgbClr val="A66C00"/>
        </a:hlink>
        <a:folHlink>
          <a:srgbClr val="BF4F4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2B9FD9"/>
        </a:accent1>
        <a:accent2>
          <a:srgbClr val="CC8500"/>
        </a:accent2>
        <a:accent3>
          <a:srgbClr val="FFFFFF"/>
        </a:accent3>
        <a:accent4>
          <a:srgbClr val="000000"/>
        </a:accent4>
        <a:accent5>
          <a:srgbClr val="ACCDE9"/>
        </a:accent5>
        <a:accent6>
          <a:srgbClr val="B97800"/>
        </a:accent6>
        <a:hlink>
          <a:srgbClr val="8A73BF"/>
        </a:hlink>
        <a:folHlink>
          <a:srgbClr val="2E994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7AB236"/>
        </a:accent1>
        <a:accent2>
          <a:srgbClr val="CC527E"/>
        </a:accent2>
        <a:accent3>
          <a:srgbClr val="FFFFFF"/>
        </a:accent3>
        <a:accent4>
          <a:srgbClr val="000000"/>
        </a:accent4>
        <a:accent5>
          <a:srgbClr val="BED5AE"/>
        </a:accent5>
        <a:accent6>
          <a:srgbClr val="B94972"/>
        </a:accent6>
        <a:hlink>
          <a:srgbClr val="4D6BBF"/>
        </a:hlink>
        <a:folHlink>
          <a:srgbClr val="A66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009905"/>
        </a:accent1>
        <a:accent2>
          <a:srgbClr val="4D8C00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457E00"/>
        </a:accent6>
        <a:hlink>
          <a:srgbClr val="008004"/>
        </a:hlink>
        <a:folHlink>
          <a:srgbClr val="3F73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00678C"/>
        </a:accent1>
        <a:accent2>
          <a:srgbClr val="5E8000"/>
        </a:accent2>
        <a:accent3>
          <a:srgbClr val="FFFFFF"/>
        </a:accent3>
        <a:accent4>
          <a:srgbClr val="000000"/>
        </a:accent4>
        <a:accent5>
          <a:srgbClr val="AAB8C5"/>
        </a:accent5>
        <a:accent6>
          <a:srgbClr val="547300"/>
        </a:accent6>
        <a:hlink>
          <a:srgbClr val="006E04"/>
        </a:hlink>
        <a:folHlink>
          <a:srgbClr val="66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A65821"/>
        </a:accent1>
        <a:accent2>
          <a:srgbClr val="008004"/>
        </a:accent2>
        <a:accent3>
          <a:srgbClr val="FFFFFF"/>
        </a:accent3>
        <a:accent4>
          <a:srgbClr val="000000"/>
        </a:accent4>
        <a:accent5>
          <a:srgbClr val="D0B4AB"/>
        </a:accent5>
        <a:accent6>
          <a:srgbClr val="007303"/>
        </a:accent6>
        <a:hlink>
          <a:srgbClr val="8C2A60"/>
        </a:hlink>
        <a:folHlink>
          <a:srgbClr val="6733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B2403E"/>
        </a:accent1>
        <a:accent2>
          <a:srgbClr val="2D8064"/>
        </a:accent2>
        <a:accent3>
          <a:srgbClr val="FFFFFF"/>
        </a:accent3>
        <a:accent4>
          <a:srgbClr val="000000"/>
        </a:accent4>
        <a:accent5>
          <a:srgbClr val="D5AFAF"/>
        </a:accent5>
        <a:accent6>
          <a:srgbClr val="28735A"/>
        </a:accent6>
        <a:hlink>
          <a:srgbClr val="4D3F8C"/>
        </a:hlink>
        <a:folHlink>
          <a:srgbClr val="006E0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13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0052C0"/>
        </a:accent1>
        <a:accent2>
          <a:srgbClr val="3239BF"/>
        </a:accent2>
        <a:accent3>
          <a:srgbClr val="FFFFFF"/>
        </a:accent3>
        <a:accent4>
          <a:srgbClr val="000000"/>
        </a:accent4>
        <a:accent5>
          <a:srgbClr val="AAB3DC"/>
        </a:accent5>
        <a:accent6>
          <a:srgbClr val="2C33AD"/>
        </a:accent6>
        <a:hlink>
          <a:srgbClr val="004299"/>
        </a:hlink>
        <a:folHlink>
          <a:srgbClr val="282D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14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6759B2"/>
        </a:accent1>
        <a:accent2>
          <a:srgbClr val="00708C"/>
        </a:accent2>
        <a:accent3>
          <a:srgbClr val="FFFFFF"/>
        </a:accent3>
        <a:accent4>
          <a:srgbClr val="000000"/>
        </a:accent4>
        <a:accent5>
          <a:srgbClr val="B8B5D5"/>
        </a:accent5>
        <a:accent6>
          <a:srgbClr val="00657E"/>
        </a:accent6>
        <a:hlink>
          <a:srgbClr val="0048A6"/>
        </a:hlink>
        <a:folHlink>
          <a:srgbClr val="742E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15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A68500"/>
        </a:accent1>
        <a:accent2>
          <a:srgbClr val="2462B2"/>
        </a:accent2>
        <a:accent3>
          <a:srgbClr val="FFFFFF"/>
        </a:accent3>
        <a:accent4>
          <a:srgbClr val="000000"/>
        </a:accent4>
        <a:accent5>
          <a:srgbClr val="D0C2AA"/>
        </a:accent5>
        <a:accent6>
          <a:srgbClr val="2058A1"/>
        </a:accent6>
        <a:hlink>
          <a:srgbClr val="546E00"/>
        </a:hlink>
        <a:folHlink>
          <a:srgbClr val="8031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16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628000"/>
        </a:accent1>
        <a:accent2>
          <a:srgbClr val="8C5200"/>
        </a:accent2>
        <a:accent3>
          <a:srgbClr val="FFFFFF"/>
        </a:accent3>
        <a:accent4>
          <a:srgbClr val="000000"/>
        </a:accent4>
        <a:accent5>
          <a:srgbClr val="B7C0AA"/>
        </a:accent5>
        <a:accent6>
          <a:srgbClr val="7E4900"/>
        </a:accent6>
        <a:hlink>
          <a:srgbClr val="911D65"/>
        </a:hlink>
        <a:folHlink>
          <a:srgbClr val="00459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16_Default Design">
  <a:themeElements>
    <a:clrScheme name="1_Default Design 2">
      <a:dk1>
        <a:srgbClr val="000000"/>
      </a:dk1>
      <a:lt1>
        <a:srgbClr val="FFFFFF"/>
      </a:lt1>
      <a:dk2>
        <a:srgbClr val="000000"/>
      </a:dk2>
      <a:lt2>
        <a:srgbClr val="828282"/>
      </a:lt2>
      <a:accent1>
        <a:srgbClr val="A14D1D"/>
      </a:accent1>
      <a:accent2>
        <a:srgbClr val="85416B"/>
      </a:accent2>
      <a:accent3>
        <a:srgbClr val="FFFFFF"/>
      </a:accent3>
      <a:accent4>
        <a:srgbClr val="000000"/>
      </a:accent4>
      <a:accent5>
        <a:srgbClr val="CDB2AB"/>
      </a:accent5>
      <a:accent6>
        <a:srgbClr val="783A60"/>
      </a:accent6>
      <a:hlink>
        <a:srgbClr val="862D2D"/>
      </a:hlink>
      <a:folHlink>
        <a:srgbClr val="735427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A62121"/>
        </a:accent1>
        <a:accent2>
          <a:srgbClr val="99001E"/>
        </a:accent2>
        <a:accent3>
          <a:srgbClr val="FFFFFF"/>
        </a:accent3>
        <a:accent4>
          <a:srgbClr val="000000"/>
        </a:accent4>
        <a:accent5>
          <a:srgbClr val="D0ABAB"/>
        </a:accent5>
        <a:accent6>
          <a:srgbClr val="8A001A"/>
        </a:accent6>
        <a:hlink>
          <a:srgbClr val="8C0000"/>
        </a:hlink>
        <a:folHlink>
          <a:srgbClr val="800F2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A14D1D"/>
        </a:accent1>
        <a:accent2>
          <a:srgbClr val="85416B"/>
        </a:accent2>
        <a:accent3>
          <a:srgbClr val="FFFFFF"/>
        </a:accent3>
        <a:accent4>
          <a:srgbClr val="000000"/>
        </a:accent4>
        <a:accent5>
          <a:srgbClr val="CDB2AB"/>
        </a:accent5>
        <a:accent6>
          <a:srgbClr val="783A60"/>
        </a:accent6>
        <a:hlink>
          <a:srgbClr val="862D2D"/>
        </a:hlink>
        <a:folHlink>
          <a:srgbClr val="73542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396C80"/>
        </a:accent1>
        <a:accent2>
          <a:srgbClr val="943E3E"/>
        </a:accent2>
        <a:accent3>
          <a:srgbClr val="FFFFFF"/>
        </a:accent3>
        <a:accent4>
          <a:srgbClr val="000000"/>
        </a:accent4>
        <a:accent5>
          <a:srgbClr val="AEBAC0"/>
        </a:accent5>
        <a:accent6>
          <a:srgbClr val="863737"/>
        </a:accent6>
        <a:hlink>
          <a:srgbClr val="3A3474"/>
        </a:hlink>
        <a:folHlink>
          <a:srgbClr val="48542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806F2B"/>
        </a:accent1>
        <a:accent2>
          <a:srgbClr val="3C7331"/>
        </a:accent2>
        <a:accent3>
          <a:srgbClr val="FFFFFF"/>
        </a:accent3>
        <a:accent4>
          <a:srgbClr val="000000"/>
        </a:accent4>
        <a:accent5>
          <a:srgbClr val="C0BBAC"/>
        </a:accent5>
        <a:accent6>
          <a:srgbClr val="35682B"/>
        </a:accent6>
        <a:hlink>
          <a:srgbClr val="862D2D"/>
        </a:hlink>
        <a:folHlink>
          <a:srgbClr val="4039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CC8500"/>
        </a:accent1>
        <a:accent2>
          <a:srgbClr val="C2940A"/>
        </a:accent2>
        <a:accent3>
          <a:srgbClr val="FFFFFF"/>
        </a:accent3>
        <a:accent4>
          <a:srgbClr val="000000"/>
        </a:accent4>
        <a:accent5>
          <a:srgbClr val="E2C2AA"/>
        </a:accent5>
        <a:accent6>
          <a:srgbClr val="B08608"/>
        </a:accent6>
        <a:hlink>
          <a:srgbClr val="A66C00"/>
        </a:hlink>
        <a:folHlink>
          <a:srgbClr val="9973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B29800"/>
        </a:accent1>
        <a:accent2>
          <a:srgbClr val="C97C3C"/>
        </a:accent2>
        <a:accent3>
          <a:srgbClr val="FFFFFF"/>
        </a:accent3>
        <a:accent4>
          <a:srgbClr val="000000"/>
        </a:accent4>
        <a:accent5>
          <a:srgbClr val="D5CAAA"/>
        </a:accent5>
        <a:accent6>
          <a:srgbClr val="B67035"/>
        </a:accent6>
        <a:hlink>
          <a:srgbClr val="A66C00"/>
        </a:hlink>
        <a:folHlink>
          <a:srgbClr val="BF4F4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2B9FD9"/>
        </a:accent1>
        <a:accent2>
          <a:srgbClr val="CC8500"/>
        </a:accent2>
        <a:accent3>
          <a:srgbClr val="FFFFFF"/>
        </a:accent3>
        <a:accent4>
          <a:srgbClr val="000000"/>
        </a:accent4>
        <a:accent5>
          <a:srgbClr val="ACCDE9"/>
        </a:accent5>
        <a:accent6>
          <a:srgbClr val="B97800"/>
        </a:accent6>
        <a:hlink>
          <a:srgbClr val="8A73BF"/>
        </a:hlink>
        <a:folHlink>
          <a:srgbClr val="2E994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7AB236"/>
        </a:accent1>
        <a:accent2>
          <a:srgbClr val="CC527E"/>
        </a:accent2>
        <a:accent3>
          <a:srgbClr val="FFFFFF"/>
        </a:accent3>
        <a:accent4>
          <a:srgbClr val="000000"/>
        </a:accent4>
        <a:accent5>
          <a:srgbClr val="BED5AE"/>
        </a:accent5>
        <a:accent6>
          <a:srgbClr val="B94972"/>
        </a:accent6>
        <a:hlink>
          <a:srgbClr val="4D6BBF"/>
        </a:hlink>
        <a:folHlink>
          <a:srgbClr val="A66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009905"/>
        </a:accent1>
        <a:accent2>
          <a:srgbClr val="4D8C00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457E00"/>
        </a:accent6>
        <a:hlink>
          <a:srgbClr val="008004"/>
        </a:hlink>
        <a:folHlink>
          <a:srgbClr val="3F73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00678C"/>
        </a:accent1>
        <a:accent2>
          <a:srgbClr val="5E8000"/>
        </a:accent2>
        <a:accent3>
          <a:srgbClr val="FFFFFF"/>
        </a:accent3>
        <a:accent4>
          <a:srgbClr val="000000"/>
        </a:accent4>
        <a:accent5>
          <a:srgbClr val="AAB8C5"/>
        </a:accent5>
        <a:accent6>
          <a:srgbClr val="547300"/>
        </a:accent6>
        <a:hlink>
          <a:srgbClr val="006E04"/>
        </a:hlink>
        <a:folHlink>
          <a:srgbClr val="66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A65821"/>
        </a:accent1>
        <a:accent2>
          <a:srgbClr val="008004"/>
        </a:accent2>
        <a:accent3>
          <a:srgbClr val="FFFFFF"/>
        </a:accent3>
        <a:accent4>
          <a:srgbClr val="000000"/>
        </a:accent4>
        <a:accent5>
          <a:srgbClr val="D0B4AB"/>
        </a:accent5>
        <a:accent6>
          <a:srgbClr val="007303"/>
        </a:accent6>
        <a:hlink>
          <a:srgbClr val="8C2A60"/>
        </a:hlink>
        <a:folHlink>
          <a:srgbClr val="6733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B2403E"/>
        </a:accent1>
        <a:accent2>
          <a:srgbClr val="2D8064"/>
        </a:accent2>
        <a:accent3>
          <a:srgbClr val="FFFFFF"/>
        </a:accent3>
        <a:accent4>
          <a:srgbClr val="000000"/>
        </a:accent4>
        <a:accent5>
          <a:srgbClr val="D5AFAF"/>
        </a:accent5>
        <a:accent6>
          <a:srgbClr val="28735A"/>
        </a:accent6>
        <a:hlink>
          <a:srgbClr val="4D3F8C"/>
        </a:hlink>
        <a:folHlink>
          <a:srgbClr val="006E0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13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0052C0"/>
        </a:accent1>
        <a:accent2>
          <a:srgbClr val="3239BF"/>
        </a:accent2>
        <a:accent3>
          <a:srgbClr val="FFFFFF"/>
        </a:accent3>
        <a:accent4>
          <a:srgbClr val="000000"/>
        </a:accent4>
        <a:accent5>
          <a:srgbClr val="AAB3DC"/>
        </a:accent5>
        <a:accent6>
          <a:srgbClr val="2C33AD"/>
        </a:accent6>
        <a:hlink>
          <a:srgbClr val="004299"/>
        </a:hlink>
        <a:folHlink>
          <a:srgbClr val="282D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14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6759B2"/>
        </a:accent1>
        <a:accent2>
          <a:srgbClr val="00708C"/>
        </a:accent2>
        <a:accent3>
          <a:srgbClr val="FFFFFF"/>
        </a:accent3>
        <a:accent4>
          <a:srgbClr val="000000"/>
        </a:accent4>
        <a:accent5>
          <a:srgbClr val="B8B5D5"/>
        </a:accent5>
        <a:accent6>
          <a:srgbClr val="00657E"/>
        </a:accent6>
        <a:hlink>
          <a:srgbClr val="0048A6"/>
        </a:hlink>
        <a:folHlink>
          <a:srgbClr val="742E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15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A68500"/>
        </a:accent1>
        <a:accent2>
          <a:srgbClr val="2462B2"/>
        </a:accent2>
        <a:accent3>
          <a:srgbClr val="FFFFFF"/>
        </a:accent3>
        <a:accent4>
          <a:srgbClr val="000000"/>
        </a:accent4>
        <a:accent5>
          <a:srgbClr val="D0C2AA"/>
        </a:accent5>
        <a:accent6>
          <a:srgbClr val="2058A1"/>
        </a:accent6>
        <a:hlink>
          <a:srgbClr val="546E00"/>
        </a:hlink>
        <a:folHlink>
          <a:srgbClr val="8031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16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628000"/>
        </a:accent1>
        <a:accent2>
          <a:srgbClr val="8C5200"/>
        </a:accent2>
        <a:accent3>
          <a:srgbClr val="FFFFFF"/>
        </a:accent3>
        <a:accent4>
          <a:srgbClr val="000000"/>
        </a:accent4>
        <a:accent5>
          <a:srgbClr val="B7C0AA"/>
        </a:accent5>
        <a:accent6>
          <a:srgbClr val="7E4900"/>
        </a:accent6>
        <a:hlink>
          <a:srgbClr val="911D65"/>
        </a:hlink>
        <a:folHlink>
          <a:srgbClr val="00459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17_Default Design">
  <a:themeElements>
    <a:clrScheme name="1_Default Design 2">
      <a:dk1>
        <a:srgbClr val="000000"/>
      </a:dk1>
      <a:lt1>
        <a:srgbClr val="FFFFFF"/>
      </a:lt1>
      <a:dk2>
        <a:srgbClr val="000000"/>
      </a:dk2>
      <a:lt2>
        <a:srgbClr val="828282"/>
      </a:lt2>
      <a:accent1>
        <a:srgbClr val="A14D1D"/>
      </a:accent1>
      <a:accent2>
        <a:srgbClr val="85416B"/>
      </a:accent2>
      <a:accent3>
        <a:srgbClr val="FFFFFF"/>
      </a:accent3>
      <a:accent4>
        <a:srgbClr val="000000"/>
      </a:accent4>
      <a:accent5>
        <a:srgbClr val="CDB2AB"/>
      </a:accent5>
      <a:accent6>
        <a:srgbClr val="783A60"/>
      </a:accent6>
      <a:hlink>
        <a:srgbClr val="862D2D"/>
      </a:hlink>
      <a:folHlink>
        <a:srgbClr val="735427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A62121"/>
        </a:accent1>
        <a:accent2>
          <a:srgbClr val="99001E"/>
        </a:accent2>
        <a:accent3>
          <a:srgbClr val="FFFFFF"/>
        </a:accent3>
        <a:accent4>
          <a:srgbClr val="000000"/>
        </a:accent4>
        <a:accent5>
          <a:srgbClr val="D0ABAB"/>
        </a:accent5>
        <a:accent6>
          <a:srgbClr val="8A001A"/>
        </a:accent6>
        <a:hlink>
          <a:srgbClr val="8C0000"/>
        </a:hlink>
        <a:folHlink>
          <a:srgbClr val="800F2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A14D1D"/>
        </a:accent1>
        <a:accent2>
          <a:srgbClr val="85416B"/>
        </a:accent2>
        <a:accent3>
          <a:srgbClr val="FFFFFF"/>
        </a:accent3>
        <a:accent4>
          <a:srgbClr val="000000"/>
        </a:accent4>
        <a:accent5>
          <a:srgbClr val="CDB2AB"/>
        </a:accent5>
        <a:accent6>
          <a:srgbClr val="783A60"/>
        </a:accent6>
        <a:hlink>
          <a:srgbClr val="862D2D"/>
        </a:hlink>
        <a:folHlink>
          <a:srgbClr val="73542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396C80"/>
        </a:accent1>
        <a:accent2>
          <a:srgbClr val="943E3E"/>
        </a:accent2>
        <a:accent3>
          <a:srgbClr val="FFFFFF"/>
        </a:accent3>
        <a:accent4>
          <a:srgbClr val="000000"/>
        </a:accent4>
        <a:accent5>
          <a:srgbClr val="AEBAC0"/>
        </a:accent5>
        <a:accent6>
          <a:srgbClr val="863737"/>
        </a:accent6>
        <a:hlink>
          <a:srgbClr val="3A3474"/>
        </a:hlink>
        <a:folHlink>
          <a:srgbClr val="48542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806F2B"/>
        </a:accent1>
        <a:accent2>
          <a:srgbClr val="3C7331"/>
        </a:accent2>
        <a:accent3>
          <a:srgbClr val="FFFFFF"/>
        </a:accent3>
        <a:accent4>
          <a:srgbClr val="000000"/>
        </a:accent4>
        <a:accent5>
          <a:srgbClr val="C0BBAC"/>
        </a:accent5>
        <a:accent6>
          <a:srgbClr val="35682B"/>
        </a:accent6>
        <a:hlink>
          <a:srgbClr val="862D2D"/>
        </a:hlink>
        <a:folHlink>
          <a:srgbClr val="4039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CC8500"/>
        </a:accent1>
        <a:accent2>
          <a:srgbClr val="C2940A"/>
        </a:accent2>
        <a:accent3>
          <a:srgbClr val="FFFFFF"/>
        </a:accent3>
        <a:accent4>
          <a:srgbClr val="000000"/>
        </a:accent4>
        <a:accent5>
          <a:srgbClr val="E2C2AA"/>
        </a:accent5>
        <a:accent6>
          <a:srgbClr val="B08608"/>
        </a:accent6>
        <a:hlink>
          <a:srgbClr val="A66C00"/>
        </a:hlink>
        <a:folHlink>
          <a:srgbClr val="9973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B29800"/>
        </a:accent1>
        <a:accent2>
          <a:srgbClr val="C97C3C"/>
        </a:accent2>
        <a:accent3>
          <a:srgbClr val="FFFFFF"/>
        </a:accent3>
        <a:accent4>
          <a:srgbClr val="000000"/>
        </a:accent4>
        <a:accent5>
          <a:srgbClr val="D5CAAA"/>
        </a:accent5>
        <a:accent6>
          <a:srgbClr val="B67035"/>
        </a:accent6>
        <a:hlink>
          <a:srgbClr val="A66C00"/>
        </a:hlink>
        <a:folHlink>
          <a:srgbClr val="BF4F4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2B9FD9"/>
        </a:accent1>
        <a:accent2>
          <a:srgbClr val="CC8500"/>
        </a:accent2>
        <a:accent3>
          <a:srgbClr val="FFFFFF"/>
        </a:accent3>
        <a:accent4>
          <a:srgbClr val="000000"/>
        </a:accent4>
        <a:accent5>
          <a:srgbClr val="ACCDE9"/>
        </a:accent5>
        <a:accent6>
          <a:srgbClr val="B97800"/>
        </a:accent6>
        <a:hlink>
          <a:srgbClr val="8A73BF"/>
        </a:hlink>
        <a:folHlink>
          <a:srgbClr val="2E994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7AB236"/>
        </a:accent1>
        <a:accent2>
          <a:srgbClr val="CC527E"/>
        </a:accent2>
        <a:accent3>
          <a:srgbClr val="FFFFFF"/>
        </a:accent3>
        <a:accent4>
          <a:srgbClr val="000000"/>
        </a:accent4>
        <a:accent5>
          <a:srgbClr val="BED5AE"/>
        </a:accent5>
        <a:accent6>
          <a:srgbClr val="B94972"/>
        </a:accent6>
        <a:hlink>
          <a:srgbClr val="4D6BBF"/>
        </a:hlink>
        <a:folHlink>
          <a:srgbClr val="A66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009905"/>
        </a:accent1>
        <a:accent2>
          <a:srgbClr val="4D8C00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457E00"/>
        </a:accent6>
        <a:hlink>
          <a:srgbClr val="008004"/>
        </a:hlink>
        <a:folHlink>
          <a:srgbClr val="3F73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00678C"/>
        </a:accent1>
        <a:accent2>
          <a:srgbClr val="5E8000"/>
        </a:accent2>
        <a:accent3>
          <a:srgbClr val="FFFFFF"/>
        </a:accent3>
        <a:accent4>
          <a:srgbClr val="000000"/>
        </a:accent4>
        <a:accent5>
          <a:srgbClr val="AAB8C5"/>
        </a:accent5>
        <a:accent6>
          <a:srgbClr val="547300"/>
        </a:accent6>
        <a:hlink>
          <a:srgbClr val="006E04"/>
        </a:hlink>
        <a:folHlink>
          <a:srgbClr val="66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A65821"/>
        </a:accent1>
        <a:accent2>
          <a:srgbClr val="008004"/>
        </a:accent2>
        <a:accent3>
          <a:srgbClr val="FFFFFF"/>
        </a:accent3>
        <a:accent4>
          <a:srgbClr val="000000"/>
        </a:accent4>
        <a:accent5>
          <a:srgbClr val="D0B4AB"/>
        </a:accent5>
        <a:accent6>
          <a:srgbClr val="007303"/>
        </a:accent6>
        <a:hlink>
          <a:srgbClr val="8C2A60"/>
        </a:hlink>
        <a:folHlink>
          <a:srgbClr val="6733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B2403E"/>
        </a:accent1>
        <a:accent2>
          <a:srgbClr val="2D8064"/>
        </a:accent2>
        <a:accent3>
          <a:srgbClr val="FFFFFF"/>
        </a:accent3>
        <a:accent4>
          <a:srgbClr val="000000"/>
        </a:accent4>
        <a:accent5>
          <a:srgbClr val="D5AFAF"/>
        </a:accent5>
        <a:accent6>
          <a:srgbClr val="28735A"/>
        </a:accent6>
        <a:hlink>
          <a:srgbClr val="4D3F8C"/>
        </a:hlink>
        <a:folHlink>
          <a:srgbClr val="006E0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13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0052C0"/>
        </a:accent1>
        <a:accent2>
          <a:srgbClr val="3239BF"/>
        </a:accent2>
        <a:accent3>
          <a:srgbClr val="FFFFFF"/>
        </a:accent3>
        <a:accent4>
          <a:srgbClr val="000000"/>
        </a:accent4>
        <a:accent5>
          <a:srgbClr val="AAB3DC"/>
        </a:accent5>
        <a:accent6>
          <a:srgbClr val="2C33AD"/>
        </a:accent6>
        <a:hlink>
          <a:srgbClr val="004299"/>
        </a:hlink>
        <a:folHlink>
          <a:srgbClr val="282D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14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6759B2"/>
        </a:accent1>
        <a:accent2>
          <a:srgbClr val="00708C"/>
        </a:accent2>
        <a:accent3>
          <a:srgbClr val="FFFFFF"/>
        </a:accent3>
        <a:accent4>
          <a:srgbClr val="000000"/>
        </a:accent4>
        <a:accent5>
          <a:srgbClr val="B8B5D5"/>
        </a:accent5>
        <a:accent6>
          <a:srgbClr val="00657E"/>
        </a:accent6>
        <a:hlink>
          <a:srgbClr val="0048A6"/>
        </a:hlink>
        <a:folHlink>
          <a:srgbClr val="742E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15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A68500"/>
        </a:accent1>
        <a:accent2>
          <a:srgbClr val="2462B2"/>
        </a:accent2>
        <a:accent3>
          <a:srgbClr val="FFFFFF"/>
        </a:accent3>
        <a:accent4>
          <a:srgbClr val="000000"/>
        </a:accent4>
        <a:accent5>
          <a:srgbClr val="D0C2AA"/>
        </a:accent5>
        <a:accent6>
          <a:srgbClr val="2058A1"/>
        </a:accent6>
        <a:hlink>
          <a:srgbClr val="546E00"/>
        </a:hlink>
        <a:folHlink>
          <a:srgbClr val="8031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16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628000"/>
        </a:accent1>
        <a:accent2>
          <a:srgbClr val="8C5200"/>
        </a:accent2>
        <a:accent3>
          <a:srgbClr val="FFFFFF"/>
        </a:accent3>
        <a:accent4>
          <a:srgbClr val="000000"/>
        </a:accent4>
        <a:accent5>
          <a:srgbClr val="B7C0AA"/>
        </a:accent5>
        <a:accent6>
          <a:srgbClr val="7E4900"/>
        </a:accent6>
        <a:hlink>
          <a:srgbClr val="911D65"/>
        </a:hlink>
        <a:folHlink>
          <a:srgbClr val="00459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18_Default Design">
  <a:themeElements>
    <a:clrScheme name="1_Default Design 2">
      <a:dk1>
        <a:srgbClr val="000000"/>
      </a:dk1>
      <a:lt1>
        <a:srgbClr val="FFFFFF"/>
      </a:lt1>
      <a:dk2>
        <a:srgbClr val="000000"/>
      </a:dk2>
      <a:lt2>
        <a:srgbClr val="828282"/>
      </a:lt2>
      <a:accent1>
        <a:srgbClr val="A14D1D"/>
      </a:accent1>
      <a:accent2>
        <a:srgbClr val="85416B"/>
      </a:accent2>
      <a:accent3>
        <a:srgbClr val="FFFFFF"/>
      </a:accent3>
      <a:accent4>
        <a:srgbClr val="000000"/>
      </a:accent4>
      <a:accent5>
        <a:srgbClr val="CDB2AB"/>
      </a:accent5>
      <a:accent6>
        <a:srgbClr val="783A60"/>
      </a:accent6>
      <a:hlink>
        <a:srgbClr val="862D2D"/>
      </a:hlink>
      <a:folHlink>
        <a:srgbClr val="735427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A62121"/>
        </a:accent1>
        <a:accent2>
          <a:srgbClr val="99001E"/>
        </a:accent2>
        <a:accent3>
          <a:srgbClr val="FFFFFF"/>
        </a:accent3>
        <a:accent4>
          <a:srgbClr val="000000"/>
        </a:accent4>
        <a:accent5>
          <a:srgbClr val="D0ABAB"/>
        </a:accent5>
        <a:accent6>
          <a:srgbClr val="8A001A"/>
        </a:accent6>
        <a:hlink>
          <a:srgbClr val="8C0000"/>
        </a:hlink>
        <a:folHlink>
          <a:srgbClr val="800F2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A14D1D"/>
        </a:accent1>
        <a:accent2>
          <a:srgbClr val="85416B"/>
        </a:accent2>
        <a:accent3>
          <a:srgbClr val="FFFFFF"/>
        </a:accent3>
        <a:accent4>
          <a:srgbClr val="000000"/>
        </a:accent4>
        <a:accent5>
          <a:srgbClr val="CDB2AB"/>
        </a:accent5>
        <a:accent6>
          <a:srgbClr val="783A60"/>
        </a:accent6>
        <a:hlink>
          <a:srgbClr val="862D2D"/>
        </a:hlink>
        <a:folHlink>
          <a:srgbClr val="73542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396C80"/>
        </a:accent1>
        <a:accent2>
          <a:srgbClr val="943E3E"/>
        </a:accent2>
        <a:accent3>
          <a:srgbClr val="FFFFFF"/>
        </a:accent3>
        <a:accent4>
          <a:srgbClr val="000000"/>
        </a:accent4>
        <a:accent5>
          <a:srgbClr val="AEBAC0"/>
        </a:accent5>
        <a:accent6>
          <a:srgbClr val="863737"/>
        </a:accent6>
        <a:hlink>
          <a:srgbClr val="3A3474"/>
        </a:hlink>
        <a:folHlink>
          <a:srgbClr val="48542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806F2B"/>
        </a:accent1>
        <a:accent2>
          <a:srgbClr val="3C7331"/>
        </a:accent2>
        <a:accent3>
          <a:srgbClr val="FFFFFF"/>
        </a:accent3>
        <a:accent4>
          <a:srgbClr val="000000"/>
        </a:accent4>
        <a:accent5>
          <a:srgbClr val="C0BBAC"/>
        </a:accent5>
        <a:accent6>
          <a:srgbClr val="35682B"/>
        </a:accent6>
        <a:hlink>
          <a:srgbClr val="862D2D"/>
        </a:hlink>
        <a:folHlink>
          <a:srgbClr val="4039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CC8500"/>
        </a:accent1>
        <a:accent2>
          <a:srgbClr val="C2940A"/>
        </a:accent2>
        <a:accent3>
          <a:srgbClr val="FFFFFF"/>
        </a:accent3>
        <a:accent4>
          <a:srgbClr val="000000"/>
        </a:accent4>
        <a:accent5>
          <a:srgbClr val="E2C2AA"/>
        </a:accent5>
        <a:accent6>
          <a:srgbClr val="B08608"/>
        </a:accent6>
        <a:hlink>
          <a:srgbClr val="A66C00"/>
        </a:hlink>
        <a:folHlink>
          <a:srgbClr val="9973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B29800"/>
        </a:accent1>
        <a:accent2>
          <a:srgbClr val="C97C3C"/>
        </a:accent2>
        <a:accent3>
          <a:srgbClr val="FFFFFF"/>
        </a:accent3>
        <a:accent4>
          <a:srgbClr val="000000"/>
        </a:accent4>
        <a:accent5>
          <a:srgbClr val="D5CAAA"/>
        </a:accent5>
        <a:accent6>
          <a:srgbClr val="B67035"/>
        </a:accent6>
        <a:hlink>
          <a:srgbClr val="A66C00"/>
        </a:hlink>
        <a:folHlink>
          <a:srgbClr val="BF4F4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2B9FD9"/>
        </a:accent1>
        <a:accent2>
          <a:srgbClr val="CC8500"/>
        </a:accent2>
        <a:accent3>
          <a:srgbClr val="FFFFFF"/>
        </a:accent3>
        <a:accent4>
          <a:srgbClr val="000000"/>
        </a:accent4>
        <a:accent5>
          <a:srgbClr val="ACCDE9"/>
        </a:accent5>
        <a:accent6>
          <a:srgbClr val="B97800"/>
        </a:accent6>
        <a:hlink>
          <a:srgbClr val="8A73BF"/>
        </a:hlink>
        <a:folHlink>
          <a:srgbClr val="2E994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7AB236"/>
        </a:accent1>
        <a:accent2>
          <a:srgbClr val="CC527E"/>
        </a:accent2>
        <a:accent3>
          <a:srgbClr val="FFFFFF"/>
        </a:accent3>
        <a:accent4>
          <a:srgbClr val="000000"/>
        </a:accent4>
        <a:accent5>
          <a:srgbClr val="BED5AE"/>
        </a:accent5>
        <a:accent6>
          <a:srgbClr val="B94972"/>
        </a:accent6>
        <a:hlink>
          <a:srgbClr val="4D6BBF"/>
        </a:hlink>
        <a:folHlink>
          <a:srgbClr val="A66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009905"/>
        </a:accent1>
        <a:accent2>
          <a:srgbClr val="4D8C00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457E00"/>
        </a:accent6>
        <a:hlink>
          <a:srgbClr val="008004"/>
        </a:hlink>
        <a:folHlink>
          <a:srgbClr val="3F73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00678C"/>
        </a:accent1>
        <a:accent2>
          <a:srgbClr val="5E8000"/>
        </a:accent2>
        <a:accent3>
          <a:srgbClr val="FFFFFF"/>
        </a:accent3>
        <a:accent4>
          <a:srgbClr val="000000"/>
        </a:accent4>
        <a:accent5>
          <a:srgbClr val="AAB8C5"/>
        </a:accent5>
        <a:accent6>
          <a:srgbClr val="547300"/>
        </a:accent6>
        <a:hlink>
          <a:srgbClr val="006E04"/>
        </a:hlink>
        <a:folHlink>
          <a:srgbClr val="66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A65821"/>
        </a:accent1>
        <a:accent2>
          <a:srgbClr val="008004"/>
        </a:accent2>
        <a:accent3>
          <a:srgbClr val="FFFFFF"/>
        </a:accent3>
        <a:accent4>
          <a:srgbClr val="000000"/>
        </a:accent4>
        <a:accent5>
          <a:srgbClr val="D0B4AB"/>
        </a:accent5>
        <a:accent6>
          <a:srgbClr val="007303"/>
        </a:accent6>
        <a:hlink>
          <a:srgbClr val="8C2A60"/>
        </a:hlink>
        <a:folHlink>
          <a:srgbClr val="6733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B2403E"/>
        </a:accent1>
        <a:accent2>
          <a:srgbClr val="2D8064"/>
        </a:accent2>
        <a:accent3>
          <a:srgbClr val="FFFFFF"/>
        </a:accent3>
        <a:accent4>
          <a:srgbClr val="000000"/>
        </a:accent4>
        <a:accent5>
          <a:srgbClr val="D5AFAF"/>
        </a:accent5>
        <a:accent6>
          <a:srgbClr val="28735A"/>
        </a:accent6>
        <a:hlink>
          <a:srgbClr val="4D3F8C"/>
        </a:hlink>
        <a:folHlink>
          <a:srgbClr val="006E0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13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0052C0"/>
        </a:accent1>
        <a:accent2>
          <a:srgbClr val="3239BF"/>
        </a:accent2>
        <a:accent3>
          <a:srgbClr val="FFFFFF"/>
        </a:accent3>
        <a:accent4>
          <a:srgbClr val="000000"/>
        </a:accent4>
        <a:accent5>
          <a:srgbClr val="AAB3DC"/>
        </a:accent5>
        <a:accent6>
          <a:srgbClr val="2C33AD"/>
        </a:accent6>
        <a:hlink>
          <a:srgbClr val="004299"/>
        </a:hlink>
        <a:folHlink>
          <a:srgbClr val="282D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14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6759B2"/>
        </a:accent1>
        <a:accent2>
          <a:srgbClr val="00708C"/>
        </a:accent2>
        <a:accent3>
          <a:srgbClr val="FFFFFF"/>
        </a:accent3>
        <a:accent4>
          <a:srgbClr val="000000"/>
        </a:accent4>
        <a:accent5>
          <a:srgbClr val="B8B5D5"/>
        </a:accent5>
        <a:accent6>
          <a:srgbClr val="00657E"/>
        </a:accent6>
        <a:hlink>
          <a:srgbClr val="0048A6"/>
        </a:hlink>
        <a:folHlink>
          <a:srgbClr val="742E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15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A68500"/>
        </a:accent1>
        <a:accent2>
          <a:srgbClr val="2462B2"/>
        </a:accent2>
        <a:accent3>
          <a:srgbClr val="FFFFFF"/>
        </a:accent3>
        <a:accent4>
          <a:srgbClr val="000000"/>
        </a:accent4>
        <a:accent5>
          <a:srgbClr val="D0C2AA"/>
        </a:accent5>
        <a:accent6>
          <a:srgbClr val="2058A1"/>
        </a:accent6>
        <a:hlink>
          <a:srgbClr val="546E00"/>
        </a:hlink>
        <a:folHlink>
          <a:srgbClr val="8031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16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628000"/>
        </a:accent1>
        <a:accent2>
          <a:srgbClr val="8C5200"/>
        </a:accent2>
        <a:accent3>
          <a:srgbClr val="FFFFFF"/>
        </a:accent3>
        <a:accent4>
          <a:srgbClr val="000000"/>
        </a:accent4>
        <a:accent5>
          <a:srgbClr val="B7C0AA"/>
        </a:accent5>
        <a:accent6>
          <a:srgbClr val="7E4900"/>
        </a:accent6>
        <a:hlink>
          <a:srgbClr val="911D65"/>
        </a:hlink>
        <a:folHlink>
          <a:srgbClr val="00459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1_Default Design 2">
      <a:dk1>
        <a:srgbClr val="000000"/>
      </a:dk1>
      <a:lt1>
        <a:srgbClr val="FFFFFF"/>
      </a:lt1>
      <a:dk2>
        <a:srgbClr val="000000"/>
      </a:dk2>
      <a:lt2>
        <a:srgbClr val="828282"/>
      </a:lt2>
      <a:accent1>
        <a:srgbClr val="A14D1D"/>
      </a:accent1>
      <a:accent2>
        <a:srgbClr val="85416B"/>
      </a:accent2>
      <a:accent3>
        <a:srgbClr val="FFFFFF"/>
      </a:accent3>
      <a:accent4>
        <a:srgbClr val="000000"/>
      </a:accent4>
      <a:accent5>
        <a:srgbClr val="CDB2AB"/>
      </a:accent5>
      <a:accent6>
        <a:srgbClr val="783A60"/>
      </a:accent6>
      <a:hlink>
        <a:srgbClr val="862D2D"/>
      </a:hlink>
      <a:folHlink>
        <a:srgbClr val="735427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A62121"/>
        </a:accent1>
        <a:accent2>
          <a:srgbClr val="99001E"/>
        </a:accent2>
        <a:accent3>
          <a:srgbClr val="FFFFFF"/>
        </a:accent3>
        <a:accent4>
          <a:srgbClr val="000000"/>
        </a:accent4>
        <a:accent5>
          <a:srgbClr val="D0ABAB"/>
        </a:accent5>
        <a:accent6>
          <a:srgbClr val="8A001A"/>
        </a:accent6>
        <a:hlink>
          <a:srgbClr val="8C0000"/>
        </a:hlink>
        <a:folHlink>
          <a:srgbClr val="800F2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A14D1D"/>
        </a:accent1>
        <a:accent2>
          <a:srgbClr val="85416B"/>
        </a:accent2>
        <a:accent3>
          <a:srgbClr val="FFFFFF"/>
        </a:accent3>
        <a:accent4>
          <a:srgbClr val="000000"/>
        </a:accent4>
        <a:accent5>
          <a:srgbClr val="CDB2AB"/>
        </a:accent5>
        <a:accent6>
          <a:srgbClr val="783A60"/>
        </a:accent6>
        <a:hlink>
          <a:srgbClr val="862D2D"/>
        </a:hlink>
        <a:folHlink>
          <a:srgbClr val="73542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396C80"/>
        </a:accent1>
        <a:accent2>
          <a:srgbClr val="943E3E"/>
        </a:accent2>
        <a:accent3>
          <a:srgbClr val="FFFFFF"/>
        </a:accent3>
        <a:accent4>
          <a:srgbClr val="000000"/>
        </a:accent4>
        <a:accent5>
          <a:srgbClr val="AEBAC0"/>
        </a:accent5>
        <a:accent6>
          <a:srgbClr val="863737"/>
        </a:accent6>
        <a:hlink>
          <a:srgbClr val="3A3474"/>
        </a:hlink>
        <a:folHlink>
          <a:srgbClr val="48542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806F2B"/>
        </a:accent1>
        <a:accent2>
          <a:srgbClr val="3C7331"/>
        </a:accent2>
        <a:accent3>
          <a:srgbClr val="FFFFFF"/>
        </a:accent3>
        <a:accent4>
          <a:srgbClr val="000000"/>
        </a:accent4>
        <a:accent5>
          <a:srgbClr val="C0BBAC"/>
        </a:accent5>
        <a:accent6>
          <a:srgbClr val="35682B"/>
        </a:accent6>
        <a:hlink>
          <a:srgbClr val="862D2D"/>
        </a:hlink>
        <a:folHlink>
          <a:srgbClr val="4039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CC8500"/>
        </a:accent1>
        <a:accent2>
          <a:srgbClr val="C2940A"/>
        </a:accent2>
        <a:accent3>
          <a:srgbClr val="FFFFFF"/>
        </a:accent3>
        <a:accent4>
          <a:srgbClr val="000000"/>
        </a:accent4>
        <a:accent5>
          <a:srgbClr val="E2C2AA"/>
        </a:accent5>
        <a:accent6>
          <a:srgbClr val="B08608"/>
        </a:accent6>
        <a:hlink>
          <a:srgbClr val="A66C00"/>
        </a:hlink>
        <a:folHlink>
          <a:srgbClr val="9973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B29800"/>
        </a:accent1>
        <a:accent2>
          <a:srgbClr val="C97C3C"/>
        </a:accent2>
        <a:accent3>
          <a:srgbClr val="FFFFFF"/>
        </a:accent3>
        <a:accent4>
          <a:srgbClr val="000000"/>
        </a:accent4>
        <a:accent5>
          <a:srgbClr val="D5CAAA"/>
        </a:accent5>
        <a:accent6>
          <a:srgbClr val="B67035"/>
        </a:accent6>
        <a:hlink>
          <a:srgbClr val="A66C00"/>
        </a:hlink>
        <a:folHlink>
          <a:srgbClr val="BF4F4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2B9FD9"/>
        </a:accent1>
        <a:accent2>
          <a:srgbClr val="CC8500"/>
        </a:accent2>
        <a:accent3>
          <a:srgbClr val="FFFFFF"/>
        </a:accent3>
        <a:accent4>
          <a:srgbClr val="000000"/>
        </a:accent4>
        <a:accent5>
          <a:srgbClr val="ACCDE9"/>
        </a:accent5>
        <a:accent6>
          <a:srgbClr val="B97800"/>
        </a:accent6>
        <a:hlink>
          <a:srgbClr val="8A73BF"/>
        </a:hlink>
        <a:folHlink>
          <a:srgbClr val="2E994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7AB236"/>
        </a:accent1>
        <a:accent2>
          <a:srgbClr val="CC527E"/>
        </a:accent2>
        <a:accent3>
          <a:srgbClr val="FFFFFF"/>
        </a:accent3>
        <a:accent4>
          <a:srgbClr val="000000"/>
        </a:accent4>
        <a:accent5>
          <a:srgbClr val="BED5AE"/>
        </a:accent5>
        <a:accent6>
          <a:srgbClr val="B94972"/>
        </a:accent6>
        <a:hlink>
          <a:srgbClr val="4D6BBF"/>
        </a:hlink>
        <a:folHlink>
          <a:srgbClr val="A66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009905"/>
        </a:accent1>
        <a:accent2>
          <a:srgbClr val="4D8C00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457E00"/>
        </a:accent6>
        <a:hlink>
          <a:srgbClr val="008004"/>
        </a:hlink>
        <a:folHlink>
          <a:srgbClr val="3F73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00678C"/>
        </a:accent1>
        <a:accent2>
          <a:srgbClr val="5E8000"/>
        </a:accent2>
        <a:accent3>
          <a:srgbClr val="FFFFFF"/>
        </a:accent3>
        <a:accent4>
          <a:srgbClr val="000000"/>
        </a:accent4>
        <a:accent5>
          <a:srgbClr val="AAB8C5"/>
        </a:accent5>
        <a:accent6>
          <a:srgbClr val="547300"/>
        </a:accent6>
        <a:hlink>
          <a:srgbClr val="006E04"/>
        </a:hlink>
        <a:folHlink>
          <a:srgbClr val="66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A65821"/>
        </a:accent1>
        <a:accent2>
          <a:srgbClr val="008004"/>
        </a:accent2>
        <a:accent3>
          <a:srgbClr val="FFFFFF"/>
        </a:accent3>
        <a:accent4>
          <a:srgbClr val="000000"/>
        </a:accent4>
        <a:accent5>
          <a:srgbClr val="D0B4AB"/>
        </a:accent5>
        <a:accent6>
          <a:srgbClr val="007303"/>
        </a:accent6>
        <a:hlink>
          <a:srgbClr val="8C2A60"/>
        </a:hlink>
        <a:folHlink>
          <a:srgbClr val="6733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B2403E"/>
        </a:accent1>
        <a:accent2>
          <a:srgbClr val="2D8064"/>
        </a:accent2>
        <a:accent3>
          <a:srgbClr val="FFFFFF"/>
        </a:accent3>
        <a:accent4>
          <a:srgbClr val="000000"/>
        </a:accent4>
        <a:accent5>
          <a:srgbClr val="D5AFAF"/>
        </a:accent5>
        <a:accent6>
          <a:srgbClr val="28735A"/>
        </a:accent6>
        <a:hlink>
          <a:srgbClr val="4D3F8C"/>
        </a:hlink>
        <a:folHlink>
          <a:srgbClr val="006E0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13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0052C0"/>
        </a:accent1>
        <a:accent2>
          <a:srgbClr val="3239BF"/>
        </a:accent2>
        <a:accent3>
          <a:srgbClr val="FFFFFF"/>
        </a:accent3>
        <a:accent4>
          <a:srgbClr val="000000"/>
        </a:accent4>
        <a:accent5>
          <a:srgbClr val="AAB3DC"/>
        </a:accent5>
        <a:accent6>
          <a:srgbClr val="2C33AD"/>
        </a:accent6>
        <a:hlink>
          <a:srgbClr val="004299"/>
        </a:hlink>
        <a:folHlink>
          <a:srgbClr val="282D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14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6759B2"/>
        </a:accent1>
        <a:accent2>
          <a:srgbClr val="00708C"/>
        </a:accent2>
        <a:accent3>
          <a:srgbClr val="FFFFFF"/>
        </a:accent3>
        <a:accent4>
          <a:srgbClr val="000000"/>
        </a:accent4>
        <a:accent5>
          <a:srgbClr val="B8B5D5"/>
        </a:accent5>
        <a:accent6>
          <a:srgbClr val="00657E"/>
        </a:accent6>
        <a:hlink>
          <a:srgbClr val="0048A6"/>
        </a:hlink>
        <a:folHlink>
          <a:srgbClr val="742E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15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A68500"/>
        </a:accent1>
        <a:accent2>
          <a:srgbClr val="2462B2"/>
        </a:accent2>
        <a:accent3>
          <a:srgbClr val="FFFFFF"/>
        </a:accent3>
        <a:accent4>
          <a:srgbClr val="000000"/>
        </a:accent4>
        <a:accent5>
          <a:srgbClr val="D0C2AA"/>
        </a:accent5>
        <a:accent6>
          <a:srgbClr val="2058A1"/>
        </a:accent6>
        <a:hlink>
          <a:srgbClr val="546E00"/>
        </a:hlink>
        <a:folHlink>
          <a:srgbClr val="8031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16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628000"/>
        </a:accent1>
        <a:accent2>
          <a:srgbClr val="8C5200"/>
        </a:accent2>
        <a:accent3>
          <a:srgbClr val="FFFFFF"/>
        </a:accent3>
        <a:accent4>
          <a:srgbClr val="000000"/>
        </a:accent4>
        <a:accent5>
          <a:srgbClr val="B7C0AA"/>
        </a:accent5>
        <a:accent6>
          <a:srgbClr val="7E4900"/>
        </a:accent6>
        <a:hlink>
          <a:srgbClr val="911D65"/>
        </a:hlink>
        <a:folHlink>
          <a:srgbClr val="00459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19_Default Design">
  <a:themeElements>
    <a:clrScheme name="1_Default Design 2">
      <a:dk1>
        <a:srgbClr val="000000"/>
      </a:dk1>
      <a:lt1>
        <a:srgbClr val="FFFFFF"/>
      </a:lt1>
      <a:dk2>
        <a:srgbClr val="000000"/>
      </a:dk2>
      <a:lt2>
        <a:srgbClr val="828282"/>
      </a:lt2>
      <a:accent1>
        <a:srgbClr val="A14D1D"/>
      </a:accent1>
      <a:accent2>
        <a:srgbClr val="85416B"/>
      </a:accent2>
      <a:accent3>
        <a:srgbClr val="FFFFFF"/>
      </a:accent3>
      <a:accent4>
        <a:srgbClr val="000000"/>
      </a:accent4>
      <a:accent5>
        <a:srgbClr val="CDB2AB"/>
      </a:accent5>
      <a:accent6>
        <a:srgbClr val="783A60"/>
      </a:accent6>
      <a:hlink>
        <a:srgbClr val="862D2D"/>
      </a:hlink>
      <a:folHlink>
        <a:srgbClr val="735427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A62121"/>
        </a:accent1>
        <a:accent2>
          <a:srgbClr val="99001E"/>
        </a:accent2>
        <a:accent3>
          <a:srgbClr val="FFFFFF"/>
        </a:accent3>
        <a:accent4>
          <a:srgbClr val="000000"/>
        </a:accent4>
        <a:accent5>
          <a:srgbClr val="D0ABAB"/>
        </a:accent5>
        <a:accent6>
          <a:srgbClr val="8A001A"/>
        </a:accent6>
        <a:hlink>
          <a:srgbClr val="8C0000"/>
        </a:hlink>
        <a:folHlink>
          <a:srgbClr val="800F2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A14D1D"/>
        </a:accent1>
        <a:accent2>
          <a:srgbClr val="85416B"/>
        </a:accent2>
        <a:accent3>
          <a:srgbClr val="FFFFFF"/>
        </a:accent3>
        <a:accent4>
          <a:srgbClr val="000000"/>
        </a:accent4>
        <a:accent5>
          <a:srgbClr val="CDB2AB"/>
        </a:accent5>
        <a:accent6>
          <a:srgbClr val="783A60"/>
        </a:accent6>
        <a:hlink>
          <a:srgbClr val="862D2D"/>
        </a:hlink>
        <a:folHlink>
          <a:srgbClr val="73542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396C80"/>
        </a:accent1>
        <a:accent2>
          <a:srgbClr val="943E3E"/>
        </a:accent2>
        <a:accent3>
          <a:srgbClr val="FFFFFF"/>
        </a:accent3>
        <a:accent4>
          <a:srgbClr val="000000"/>
        </a:accent4>
        <a:accent5>
          <a:srgbClr val="AEBAC0"/>
        </a:accent5>
        <a:accent6>
          <a:srgbClr val="863737"/>
        </a:accent6>
        <a:hlink>
          <a:srgbClr val="3A3474"/>
        </a:hlink>
        <a:folHlink>
          <a:srgbClr val="48542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806F2B"/>
        </a:accent1>
        <a:accent2>
          <a:srgbClr val="3C7331"/>
        </a:accent2>
        <a:accent3>
          <a:srgbClr val="FFFFFF"/>
        </a:accent3>
        <a:accent4>
          <a:srgbClr val="000000"/>
        </a:accent4>
        <a:accent5>
          <a:srgbClr val="C0BBAC"/>
        </a:accent5>
        <a:accent6>
          <a:srgbClr val="35682B"/>
        </a:accent6>
        <a:hlink>
          <a:srgbClr val="862D2D"/>
        </a:hlink>
        <a:folHlink>
          <a:srgbClr val="4039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CC8500"/>
        </a:accent1>
        <a:accent2>
          <a:srgbClr val="C2940A"/>
        </a:accent2>
        <a:accent3>
          <a:srgbClr val="FFFFFF"/>
        </a:accent3>
        <a:accent4>
          <a:srgbClr val="000000"/>
        </a:accent4>
        <a:accent5>
          <a:srgbClr val="E2C2AA"/>
        </a:accent5>
        <a:accent6>
          <a:srgbClr val="B08608"/>
        </a:accent6>
        <a:hlink>
          <a:srgbClr val="A66C00"/>
        </a:hlink>
        <a:folHlink>
          <a:srgbClr val="9973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B29800"/>
        </a:accent1>
        <a:accent2>
          <a:srgbClr val="C97C3C"/>
        </a:accent2>
        <a:accent3>
          <a:srgbClr val="FFFFFF"/>
        </a:accent3>
        <a:accent4>
          <a:srgbClr val="000000"/>
        </a:accent4>
        <a:accent5>
          <a:srgbClr val="D5CAAA"/>
        </a:accent5>
        <a:accent6>
          <a:srgbClr val="B67035"/>
        </a:accent6>
        <a:hlink>
          <a:srgbClr val="A66C00"/>
        </a:hlink>
        <a:folHlink>
          <a:srgbClr val="BF4F4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2B9FD9"/>
        </a:accent1>
        <a:accent2>
          <a:srgbClr val="CC8500"/>
        </a:accent2>
        <a:accent3>
          <a:srgbClr val="FFFFFF"/>
        </a:accent3>
        <a:accent4>
          <a:srgbClr val="000000"/>
        </a:accent4>
        <a:accent5>
          <a:srgbClr val="ACCDE9"/>
        </a:accent5>
        <a:accent6>
          <a:srgbClr val="B97800"/>
        </a:accent6>
        <a:hlink>
          <a:srgbClr val="8A73BF"/>
        </a:hlink>
        <a:folHlink>
          <a:srgbClr val="2E994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7AB236"/>
        </a:accent1>
        <a:accent2>
          <a:srgbClr val="CC527E"/>
        </a:accent2>
        <a:accent3>
          <a:srgbClr val="FFFFFF"/>
        </a:accent3>
        <a:accent4>
          <a:srgbClr val="000000"/>
        </a:accent4>
        <a:accent5>
          <a:srgbClr val="BED5AE"/>
        </a:accent5>
        <a:accent6>
          <a:srgbClr val="B94972"/>
        </a:accent6>
        <a:hlink>
          <a:srgbClr val="4D6BBF"/>
        </a:hlink>
        <a:folHlink>
          <a:srgbClr val="A66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009905"/>
        </a:accent1>
        <a:accent2>
          <a:srgbClr val="4D8C00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457E00"/>
        </a:accent6>
        <a:hlink>
          <a:srgbClr val="008004"/>
        </a:hlink>
        <a:folHlink>
          <a:srgbClr val="3F73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00678C"/>
        </a:accent1>
        <a:accent2>
          <a:srgbClr val="5E8000"/>
        </a:accent2>
        <a:accent3>
          <a:srgbClr val="FFFFFF"/>
        </a:accent3>
        <a:accent4>
          <a:srgbClr val="000000"/>
        </a:accent4>
        <a:accent5>
          <a:srgbClr val="AAB8C5"/>
        </a:accent5>
        <a:accent6>
          <a:srgbClr val="547300"/>
        </a:accent6>
        <a:hlink>
          <a:srgbClr val="006E04"/>
        </a:hlink>
        <a:folHlink>
          <a:srgbClr val="66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A65821"/>
        </a:accent1>
        <a:accent2>
          <a:srgbClr val="008004"/>
        </a:accent2>
        <a:accent3>
          <a:srgbClr val="FFFFFF"/>
        </a:accent3>
        <a:accent4>
          <a:srgbClr val="000000"/>
        </a:accent4>
        <a:accent5>
          <a:srgbClr val="D0B4AB"/>
        </a:accent5>
        <a:accent6>
          <a:srgbClr val="007303"/>
        </a:accent6>
        <a:hlink>
          <a:srgbClr val="8C2A60"/>
        </a:hlink>
        <a:folHlink>
          <a:srgbClr val="6733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B2403E"/>
        </a:accent1>
        <a:accent2>
          <a:srgbClr val="2D8064"/>
        </a:accent2>
        <a:accent3>
          <a:srgbClr val="FFFFFF"/>
        </a:accent3>
        <a:accent4>
          <a:srgbClr val="000000"/>
        </a:accent4>
        <a:accent5>
          <a:srgbClr val="D5AFAF"/>
        </a:accent5>
        <a:accent6>
          <a:srgbClr val="28735A"/>
        </a:accent6>
        <a:hlink>
          <a:srgbClr val="4D3F8C"/>
        </a:hlink>
        <a:folHlink>
          <a:srgbClr val="006E0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13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0052C0"/>
        </a:accent1>
        <a:accent2>
          <a:srgbClr val="3239BF"/>
        </a:accent2>
        <a:accent3>
          <a:srgbClr val="FFFFFF"/>
        </a:accent3>
        <a:accent4>
          <a:srgbClr val="000000"/>
        </a:accent4>
        <a:accent5>
          <a:srgbClr val="AAB3DC"/>
        </a:accent5>
        <a:accent6>
          <a:srgbClr val="2C33AD"/>
        </a:accent6>
        <a:hlink>
          <a:srgbClr val="004299"/>
        </a:hlink>
        <a:folHlink>
          <a:srgbClr val="282D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14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6759B2"/>
        </a:accent1>
        <a:accent2>
          <a:srgbClr val="00708C"/>
        </a:accent2>
        <a:accent3>
          <a:srgbClr val="FFFFFF"/>
        </a:accent3>
        <a:accent4>
          <a:srgbClr val="000000"/>
        </a:accent4>
        <a:accent5>
          <a:srgbClr val="B8B5D5"/>
        </a:accent5>
        <a:accent6>
          <a:srgbClr val="00657E"/>
        </a:accent6>
        <a:hlink>
          <a:srgbClr val="0048A6"/>
        </a:hlink>
        <a:folHlink>
          <a:srgbClr val="742E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15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A68500"/>
        </a:accent1>
        <a:accent2>
          <a:srgbClr val="2462B2"/>
        </a:accent2>
        <a:accent3>
          <a:srgbClr val="FFFFFF"/>
        </a:accent3>
        <a:accent4>
          <a:srgbClr val="000000"/>
        </a:accent4>
        <a:accent5>
          <a:srgbClr val="D0C2AA"/>
        </a:accent5>
        <a:accent6>
          <a:srgbClr val="2058A1"/>
        </a:accent6>
        <a:hlink>
          <a:srgbClr val="546E00"/>
        </a:hlink>
        <a:folHlink>
          <a:srgbClr val="8031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16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628000"/>
        </a:accent1>
        <a:accent2>
          <a:srgbClr val="8C5200"/>
        </a:accent2>
        <a:accent3>
          <a:srgbClr val="FFFFFF"/>
        </a:accent3>
        <a:accent4>
          <a:srgbClr val="000000"/>
        </a:accent4>
        <a:accent5>
          <a:srgbClr val="B7C0AA"/>
        </a:accent5>
        <a:accent6>
          <a:srgbClr val="7E4900"/>
        </a:accent6>
        <a:hlink>
          <a:srgbClr val="911D65"/>
        </a:hlink>
        <a:folHlink>
          <a:srgbClr val="00459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20_Default Design">
  <a:themeElements>
    <a:clrScheme name="1_Default Design 2">
      <a:dk1>
        <a:srgbClr val="000000"/>
      </a:dk1>
      <a:lt1>
        <a:srgbClr val="FFFFFF"/>
      </a:lt1>
      <a:dk2>
        <a:srgbClr val="000000"/>
      </a:dk2>
      <a:lt2>
        <a:srgbClr val="828282"/>
      </a:lt2>
      <a:accent1>
        <a:srgbClr val="A14D1D"/>
      </a:accent1>
      <a:accent2>
        <a:srgbClr val="85416B"/>
      </a:accent2>
      <a:accent3>
        <a:srgbClr val="FFFFFF"/>
      </a:accent3>
      <a:accent4>
        <a:srgbClr val="000000"/>
      </a:accent4>
      <a:accent5>
        <a:srgbClr val="CDB2AB"/>
      </a:accent5>
      <a:accent6>
        <a:srgbClr val="783A60"/>
      </a:accent6>
      <a:hlink>
        <a:srgbClr val="862D2D"/>
      </a:hlink>
      <a:folHlink>
        <a:srgbClr val="735427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A62121"/>
        </a:accent1>
        <a:accent2>
          <a:srgbClr val="99001E"/>
        </a:accent2>
        <a:accent3>
          <a:srgbClr val="FFFFFF"/>
        </a:accent3>
        <a:accent4>
          <a:srgbClr val="000000"/>
        </a:accent4>
        <a:accent5>
          <a:srgbClr val="D0ABAB"/>
        </a:accent5>
        <a:accent6>
          <a:srgbClr val="8A001A"/>
        </a:accent6>
        <a:hlink>
          <a:srgbClr val="8C0000"/>
        </a:hlink>
        <a:folHlink>
          <a:srgbClr val="800F2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A14D1D"/>
        </a:accent1>
        <a:accent2>
          <a:srgbClr val="85416B"/>
        </a:accent2>
        <a:accent3>
          <a:srgbClr val="FFFFFF"/>
        </a:accent3>
        <a:accent4>
          <a:srgbClr val="000000"/>
        </a:accent4>
        <a:accent5>
          <a:srgbClr val="CDB2AB"/>
        </a:accent5>
        <a:accent6>
          <a:srgbClr val="783A60"/>
        </a:accent6>
        <a:hlink>
          <a:srgbClr val="862D2D"/>
        </a:hlink>
        <a:folHlink>
          <a:srgbClr val="73542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396C80"/>
        </a:accent1>
        <a:accent2>
          <a:srgbClr val="943E3E"/>
        </a:accent2>
        <a:accent3>
          <a:srgbClr val="FFFFFF"/>
        </a:accent3>
        <a:accent4>
          <a:srgbClr val="000000"/>
        </a:accent4>
        <a:accent5>
          <a:srgbClr val="AEBAC0"/>
        </a:accent5>
        <a:accent6>
          <a:srgbClr val="863737"/>
        </a:accent6>
        <a:hlink>
          <a:srgbClr val="3A3474"/>
        </a:hlink>
        <a:folHlink>
          <a:srgbClr val="48542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806F2B"/>
        </a:accent1>
        <a:accent2>
          <a:srgbClr val="3C7331"/>
        </a:accent2>
        <a:accent3>
          <a:srgbClr val="FFFFFF"/>
        </a:accent3>
        <a:accent4>
          <a:srgbClr val="000000"/>
        </a:accent4>
        <a:accent5>
          <a:srgbClr val="C0BBAC"/>
        </a:accent5>
        <a:accent6>
          <a:srgbClr val="35682B"/>
        </a:accent6>
        <a:hlink>
          <a:srgbClr val="862D2D"/>
        </a:hlink>
        <a:folHlink>
          <a:srgbClr val="4039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CC8500"/>
        </a:accent1>
        <a:accent2>
          <a:srgbClr val="C2940A"/>
        </a:accent2>
        <a:accent3>
          <a:srgbClr val="FFFFFF"/>
        </a:accent3>
        <a:accent4>
          <a:srgbClr val="000000"/>
        </a:accent4>
        <a:accent5>
          <a:srgbClr val="E2C2AA"/>
        </a:accent5>
        <a:accent6>
          <a:srgbClr val="B08608"/>
        </a:accent6>
        <a:hlink>
          <a:srgbClr val="A66C00"/>
        </a:hlink>
        <a:folHlink>
          <a:srgbClr val="9973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B29800"/>
        </a:accent1>
        <a:accent2>
          <a:srgbClr val="C97C3C"/>
        </a:accent2>
        <a:accent3>
          <a:srgbClr val="FFFFFF"/>
        </a:accent3>
        <a:accent4>
          <a:srgbClr val="000000"/>
        </a:accent4>
        <a:accent5>
          <a:srgbClr val="D5CAAA"/>
        </a:accent5>
        <a:accent6>
          <a:srgbClr val="B67035"/>
        </a:accent6>
        <a:hlink>
          <a:srgbClr val="A66C00"/>
        </a:hlink>
        <a:folHlink>
          <a:srgbClr val="BF4F4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2B9FD9"/>
        </a:accent1>
        <a:accent2>
          <a:srgbClr val="CC8500"/>
        </a:accent2>
        <a:accent3>
          <a:srgbClr val="FFFFFF"/>
        </a:accent3>
        <a:accent4>
          <a:srgbClr val="000000"/>
        </a:accent4>
        <a:accent5>
          <a:srgbClr val="ACCDE9"/>
        </a:accent5>
        <a:accent6>
          <a:srgbClr val="B97800"/>
        </a:accent6>
        <a:hlink>
          <a:srgbClr val="8A73BF"/>
        </a:hlink>
        <a:folHlink>
          <a:srgbClr val="2E994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7AB236"/>
        </a:accent1>
        <a:accent2>
          <a:srgbClr val="CC527E"/>
        </a:accent2>
        <a:accent3>
          <a:srgbClr val="FFFFFF"/>
        </a:accent3>
        <a:accent4>
          <a:srgbClr val="000000"/>
        </a:accent4>
        <a:accent5>
          <a:srgbClr val="BED5AE"/>
        </a:accent5>
        <a:accent6>
          <a:srgbClr val="B94972"/>
        </a:accent6>
        <a:hlink>
          <a:srgbClr val="4D6BBF"/>
        </a:hlink>
        <a:folHlink>
          <a:srgbClr val="A66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009905"/>
        </a:accent1>
        <a:accent2>
          <a:srgbClr val="4D8C00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457E00"/>
        </a:accent6>
        <a:hlink>
          <a:srgbClr val="008004"/>
        </a:hlink>
        <a:folHlink>
          <a:srgbClr val="3F73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00678C"/>
        </a:accent1>
        <a:accent2>
          <a:srgbClr val="5E8000"/>
        </a:accent2>
        <a:accent3>
          <a:srgbClr val="FFFFFF"/>
        </a:accent3>
        <a:accent4>
          <a:srgbClr val="000000"/>
        </a:accent4>
        <a:accent5>
          <a:srgbClr val="AAB8C5"/>
        </a:accent5>
        <a:accent6>
          <a:srgbClr val="547300"/>
        </a:accent6>
        <a:hlink>
          <a:srgbClr val="006E04"/>
        </a:hlink>
        <a:folHlink>
          <a:srgbClr val="66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A65821"/>
        </a:accent1>
        <a:accent2>
          <a:srgbClr val="008004"/>
        </a:accent2>
        <a:accent3>
          <a:srgbClr val="FFFFFF"/>
        </a:accent3>
        <a:accent4>
          <a:srgbClr val="000000"/>
        </a:accent4>
        <a:accent5>
          <a:srgbClr val="D0B4AB"/>
        </a:accent5>
        <a:accent6>
          <a:srgbClr val="007303"/>
        </a:accent6>
        <a:hlink>
          <a:srgbClr val="8C2A60"/>
        </a:hlink>
        <a:folHlink>
          <a:srgbClr val="6733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B2403E"/>
        </a:accent1>
        <a:accent2>
          <a:srgbClr val="2D8064"/>
        </a:accent2>
        <a:accent3>
          <a:srgbClr val="FFFFFF"/>
        </a:accent3>
        <a:accent4>
          <a:srgbClr val="000000"/>
        </a:accent4>
        <a:accent5>
          <a:srgbClr val="D5AFAF"/>
        </a:accent5>
        <a:accent6>
          <a:srgbClr val="28735A"/>
        </a:accent6>
        <a:hlink>
          <a:srgbClr val="4D3F8C"/>
        </a:hlink>
        <a:folHlink>
          <a:srgbClr val="006E0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13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0052C0"/>
        </a:accent1>
        <a:accent2>
          <a:srgbClr val="3239BF"/>
        </a:accent2>
        <a:accent3>
          <a:srgbClr val="FFFFFF"/>
        </a:accent3>
        <a:accent4>
          <a:srgbClr val="000000"/>
        </a:accent4>
        <a:accent5>
          <a:srgbClr val="AAB3DC"/>
        </a:accent5>
        <a:accent6>
          <a:srgbClr val="2C33AD"/>
        </a:accent6>
        <a:hlink>
          <a:srgbClr val="004299"/>
        </a:hlink>
        <a:folHlink>
          <a:srgbClr val="282D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14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6759B2"/>
        </a:accent1>
        <a:accent2>
          <a:srgbClr val="00708C"/>
        </a:accent2>
        <a:accent3>
          <a:srgbClr val="FFFFFF"/>
        </a:accent3>
        <a:accent4>
          <a:srgbClr val="000000"/>
        </a:accent4>
        <a:accent5>
          <a:srgbClr val="B8B5D5"/>
        </a:accent5>
        <a:accent6>
          <a:srgbClr val="00657E"/>
        </a:accent6>
        <a:hlink>
          <a:srgbClr val="0048A6"/>
        </a:hlink>
        <a:folHlink>
          <a:srgbClr val="742E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15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A68500"/>
        </a:accent1>
        <a:accent2>
          <a:srgbClr val="2462B2"/>
        </a:accent2>
        <a:accent3>
          <a:srgbClr val="FFFFFF"/>
        </a:accent3>
        <a:accent4>
          <a:srgbClr val="000000"/>
        </a:accent4>
        <a:accent5>
          <a:srgbClr val="D0C2AA"/>
        </a:accent5>
        <a:accent6>
          <a:srgbClr val="2058A1"/>
        </a:accent6>
        <a:hlink>
          <a:srgbClr val="546E00"/>
        </a:hlink>
        <a:folHlink>
          <a:srgbClr val="8031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16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628000"/>
        </a:accent1>
        <a:accent2>
          <a:srgbClr val="8C5200"/>
        </a:accent2>
        <a:accent3>
          <a:srgbClr val="FFFFFF"/>
        </a:accent3>
        <a:accent4>
          <a:srgbClr val="000000"/>
        </a:accent4>
        <a:accent5>
          <a:srgbClr val="B7C0AA"/>
        </a:accent5>
        <a:accent6>
          <a:srgbClr val="7E4900"/>
        </a:accent6>
        <a:hlink>
          <a:srgbClr val="911D65"/>
        </a:hlink>
        <a:folHlink>
          <a:srgbClr val="00459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11_Слои">
  <a:themeElements>
    <a:clrScheme name="Слои 6">
      <a:dk1>
        <a:srgbClr val="000000"/>
      </a:dk1>
      <a:lt1>
        <a:srgbClr val="FFFFE1"/>
      </a:lt1>
      <a:dk2>
        <a:srgbClr val="330033"/>
      </a:dk2>
      <a:lt2>
        <a:srgbClr val="330033"/>
      </a:lt2>
      <a:accent1>
        <a:srgbClr val="CCCC99"/>
      </a:accent1>
      <a:accent2>
        <a:srgbClr val="FF0000"/>
      </a:accent2>
      <a:accent3>
        <a:srgbClr val="FFFFEE"/>
      </a:accent3>
      <a:accent4>
        <a:srgbClr val="000000"/>
      </a:accent4>
      <a:accent5>
        <a:srgbClr val="E2E2CA"/>
      </a:accent5>
      <a:accent6>
        <a:srgbClr val="E70000"/>
      </a:accent6>
      <a:hlink>
        <a:srgbClr val="990033"/>
      </a:hlink>
      <a:folHlink>
        <a:srgbClr val="B2B2B2"/>
      </a:folHlink>
    </a:clrScheme>
    <a:fontScheme name="Слои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Слои 1">
        <a:dk1>
          <a:srgbClr val="993300"/>
        </a:dk1>
        <a:lt1>
          <a:srgbClr val="CCCCCC"/>
        </a:lt1>
        <a:dk2>
          <a:srgbClr val="000000"/>
        </a:dk2>
        <a:lt2>
          <a:srgbClr val="FFFFFF"/>
        </a:lt2>
        <a:accent1>
          <a:srgbClr val="576F2B"/>
        </a:accent1>
        <a:accent2>
          <a:srgbClr val="666699"/>
        </a:accent2>
        <a:accent3>
          <a:srgbClr val="AAAAAA"/>
        </a:accent3>
        <a:accent4>
          <a:srgbClr val="AEAEAE"/>
        </a:accent4>
        <a:accent5>
          <a:srgbClr val="B4BBAC"/>
        </a:accent5>
        <a:accent6>
          <a:srgbClr val="5C5C8A"/>
        </a:accent6>
        <a:hlink>
          <a:srgbClr val="99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лои 2">
        <a:dk1>
          <a:srgbClr val="993300"/>
        </a:dk1>
        <a:lt1>
          <a:srgbClr val="CCCCCC"/>
        </a:lt1>
        <a:dk2>
          <a:srgbClr val="330000"/>
        </a:dk2>
        <a:lt2>
          <a:srgbClr val="FFFFFF"/>
        </a:lt2>
        <a:accent1>
          <a:srgbClr val="996633"/>
        </a:accent1>
        <a:accent2>
          <a:srgbClr val="FF0000"/>
        </a:accent2>
        <a:accent3>
          <a:srgbClr val="ADAAAA"/>
        </a:accent3>
        <a:accent4>
          <a:srgbClr val="AEAEAE"/>
        </a:accent4>
        <a:accent5>
          <a:srgbClr val="CAB8AD"/>
        </a:accent5>
        <a:accent6>
          <a:srgbClr val="E70000"/>
        </a:accent6>
        <a:hlink>
          <a:srgbClr val="FF3300"/>
        </a:hlink>
        <a:folHlink>
          <a:srgbClr val="CC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лои 3">
        <a:dk1>
          <a:srgbClr val="79788A"/>
        </a:dk1>
        <a:lt1>
          <a:srgbClr val="FFFFFF"/>
        </a:lt1>
        <a:dk2>
          <a:srgbClr val="21203C"/>
        </a:dk2>
        <a:lt2>
          <a:srgbClr val="FFFFCC"/>
        </a:lt2>
        <a:accent1>
          <a:srgbClr val="476077"/>
        </a:accent1>
        <a:accent2>
          <a:srgbClr val="676C5A"/>
        </a:accent2>
        <a:accent3>
          <a:srgbClr val="ABABAF"/>
        </a:accent3>
        <a:accent4>
          <a:srgbClr val="DADADA"/>
        </a:accent4>
        <a:accent5>
          <a:srgbClr val="B1B6BD"/>
        </a:accent5>
        <a:accent6>
          <a:srgbClr val="5D6151"/>
        </a:accent6>
        <a:hlink>
          <a:srgbClr val="666699"/>
        </a:hlink>
        <a:folHlink>
          <a:srgbClr val="8CB0A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лои 4">
        <a:dk1>
          <a:srgbClr val="455B41"/>
        </a:dk1>
        <a:lt1>
          <a:srgbClr val="FFFFCC"/>
        </a:lt1>
        <a:dk2>
          <a:srgbClr val="79A994"/>
        </a:dk2>
        <a:lt2>
          <a:srgbClr val="FFFFCC"/>
        </a:lt2>
        <a:accent1>
          <a:srgbClr val="517087"/>
        </a:accent1>
        <a:accent2>
          <a:srgbClr val="666699"/>
        </a:accent2>
        <a:accent3>
          <a:srgbClr val="BED1C8"/>
        </a:accent3>
        <a:accent4>
          <a:srgbClr val="DADAAE"/>
        </a:accent4>
        <a:accent5>
          <a:srgbClr val="B3BBC3"/>
        </a:accent5>
        <a:accent6>
          <a:srgbClr val="5C5C8A"/>
        </a:accent6>
        <a:hlink>
          <a:srgbClr val="993300"/>
        </a:hlink>
        <a:folHlink>
          <a:srgbClr val="A4AF6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лои 5">
        <a:dk1>
          <a:srgbClr val="330000"/>
        </a:dk1>
        <a:lt1>
          <a:srgbClr val="FF9900"/>
        </a:lt1>
        <a:dk2>
          <a:srgbClr val="FFFFFF"/>
        </a:dk2>
        <a:lt2>
          <a:srgbClr val="8B3111"/>
        </a:lt2>
        <a:accent1>
          <a:srgbClr val="DD6D07"/>
        </a:accent1>
        <a:accent2>
          <a:srgbClr val="CC9900"/>
        </a:accent2>
        <a:accent3>
          <a:srgbClr val="FFCAAA"/>
        </a:accent3>
        <a:accent4>
          <a:srgbClr val="2A0000"/>
        </a:accent4>
        <a:accent5>
          <a:srgbClr val="EBBAAA"/>
        </a:accent5>
        <a:accent6>
          <a:srgbClr val="B98A00"/>
        </a:accent6>
        <a:hlink>
          <a:srgbClr val="CC330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лои 6">
        <a:dk1>
          <a:srgbClr val="000000"/>
        </a:dk1>
        <a:lt1>
          <a:srgbClr val="FFFFE1"/>
        </a:lt1>
        <a:dk2>
          <a:srgbClr val="330033"/>
        </a:dk2>
        <a:lt2>
          <a:srgbClr val="330033"/>
        </a:lt2>
        <a:accent1>
          <a:srgbClr val="CCCC99"/>
        </a:accent1>
        <a:accent2>
          <a:srgbClr val="FF0000"/>
        </a:accent2>
        <a:accent3>
          <a:srgbClr val="FFFFEE"/>
        </a:accent3>
        <a:accent4>
          <a:srgbClr val="000000"/>
        </a:accent4>
        <a:accent5>
          <a:srgbClr val="E2E2CA"/>
        </a:accent5>
        <a:accent6>
          <a:srgbClr val="E70000"/>
        </a:accent6>
        <a:hlink>
          <a:srgbClr val="990033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лои 7">
        <a:dk1>
          <a:srgbClr val="000000"/>
        </a:dk1>
        <a:lt1>
          <a:srgbClr val="FFFFFF"/>
        </a:lt1>
        <a:dk2>
          <a:srgbClr val="000000"/>
        </a:dk2>
        <a:lt2>
          <a:srgbClr val="891411"/>
        </a:lt2>
        <a:accent1>
          <a:srgbClr val="4F917E"/>
        </a:accent1>
        <a:accent2>
          <a:srgbClr val="CC9900"/>
        </a:accent2>
        <a:accent3>
          <a:srgbClr val="FFFFFF"/>
        </a:accent3>
        <a:accent4>
          <a:srgbClr val="000000"/>
        </a:accent4>
        <a:accent5>
          <a:srgbClr val="B2C7C0"/>
        </a:accent5>
        <a:accent6>
          <a:srgbClr val="B98A00"/>
        </a:accent6>
        <a:hlink>
          <a:srgbClr val="5A84D8"/>
        </a:hlink>
        <a:folHlink>
          <a:srgbClr val="A0C6B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лои 8">
        <a:dk1>
          <a:srgbClr val="000000"/>
        </a:dk1>
        <a:lt1>
          <a:srgbClr val="FFFFFF"/>
        </a:lt1>
        <a:dk2>
          <a:srgbClr val="CC0000"/>
        </a:dk2>
        <a:lt2>
          <a:srgbClr val="999966"/>
        </a:lt2>
        <a:accent1>
          <a:srgbClr val="CCCCCC"/>
        </a:accent1>
        <a:accent2>
          <a:srgbClr val="CCCC6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B9B95C"/>
        </a:accent6>
        <a:hlink>
          <a:srgbClr val="666699"/>
        </a:hlink>
        <a:folHlink>
          <a:srgbClr val="CCCC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лои 9">
        <a:dk1>
          <a:srgbClr val="000000"/>
        </a:dk1>
        <a:lt1>
          <a:srgbClr val="FFFFFF"/>
        </a:lt1>
        <a:dk2>
          <a:srgbClr val="FF0000"/>
        </a:dk2>
        <a:lt2>
          <a:srgbClr val="009999"/>
        </a:lt2>
        <a:accent1>
          <a:srgbClr val="C7B505"/>
        </a:accent1>
        <a:accent2>
          <a:srgbClr val="FFFF66"/>
        </a:accent2>
        <a:accent3>
          <a:srgbClr val="FFFFFF"/>
        </a:accent3>
        <a:accent4>
          <a:srgbClr val="000000"/>
        </a:accent4>
        <a:accent5>
          <a:srgbClr val="E0D7AA"/>
        </a:accent5>
        <a:accent6>
          <a:srgbClr val="E7E75C"/>
        </a:accent6>
        <a:hlink>
          <a:srgbClr val="5A84D8"/>
        </a:hlink>
        <a:folHlink>
          <a:srgbClr val="A0C6B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лои 10">
        <a:dk1>
          <a:srgbClr val="000000"/>
        </a:dk1>
        <a:lt1>
          <a:srgbClr val="FFFFFF"/>
        </a:lt1>
        <a:dk2>
          <a:srgbClr val="660033"/>
        </a:dk2>
        <a:lt2>
          <a:srgbClr val="666699"/>
        </a:lt2>
        <a:accent1>
          <a:srgbClr val="95A3D1"/>
        </a:accent1>
        <a:accent2>
          <a:srgbClr val="FFFF66"/>
        </a:accent2>
        <a:accent3>
          <a:srgbClr val="FFFFFF"/>
        </a:accent3>
        <a:accent4>
          <a:srgbClr val="000000"/>
        </a:accent4>
        <a:accent5>
          <a:srgbClr val="C8CEE5"/>
        </a:accent5>
        <a:accent6>
          <a:srgbClr val="E7E75C"/>
        </a:accent6>
        <a:hlink>
          <a:srgbClr val="5A84D8"/>
        </a:hlink>
        <a:folHlink>
          <a:srgbClr val="CCCC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21_Default Design">
  <a:themeElements>
    <a:clrScheme name="1_Default Design 2">
      <a:dk1>
        <a:srgbClr val="000000"/>
      </a:dk1>
      <a:lt1>
        <a:srgbClr val="FFFFFF"/>
      </a:lt1>
      <a:dk2>
        <a:srgbClr val="000000"/>
      </a:dk2>
      <a:lt2>
        <a:srgbClr val="828282"/>
      </a:lt2>
      <a:accent1>
        <a:srgbClr val="A14D1D"/>
      </a:accent1>
      <a:accent2>
        <a:srgbClr val="85416B"/>
      </a:accent2>
      <a:accent3>
        <a:srgbClr val="FFFFFF"/>
      </a:accent3>
      <a:accent4>
        <a:srgbClr val="000000"/>
      </a:accent4>
      <a:accent5>
        <a:srgbClr val="CDB2AB"/>
      </a:accent5>
      <a:accent6>
        <a:srgbClr val="783A60"/>
      </a:accent6>
      <a:hlink>
        <a:srgbClr val="862D2D"/>
      </a:hlink>
      <a:folHlink>
        <a:srgbClr val="735427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A62121"/>
        </a:accent1>
        <a:accent2>
          <a:srgbClr val="99001E"/>
        </a:accent2>
        <a:accent3>
          <a:srgbClr val="FFFFFF"/>
        </a:accent3>
        <a:accent4>
          <a:srgbClr val="000000"/>
        </a:accent4>
        <a:accent5>
          <a:srgbClr val="D0ABAB"/>
        </a:accent5>
        <a:accent6>
          <a:srgbClr val="8A001A"/>
        </a:accent6>
        <a:hlink>
          <a:srgbClr val="8C0000"/>
        </a:hlink>
        <a:folHlink>
          <a:srgbClr val="800F2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A14D1D"/>
        </a:accent1>
        <a:accent2>
          <a:srgbClr val="85416B"/>
        </a:accent2>
        <a:accent3>
          <a:srgbClr val="FFFFFF"/>
        </a:accent3>
        <a:accent4>
          <a:srgbClr val="000000"/>
        </a:accent4>
        <a:accent5>
          <a:srgbClr val="CDB2AB"/>
        </a:accent5>
        <a:accent6>
          <a:srgbClr val="783A60"/>
        </a:accent6>
        <a:hlink>
          <a:srgbClr val="862D2D"/>
        </a:hlink>
        <a:folHlink>
          <a:srgbClr val="73542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396C80"/>
        </a:accent1>
        <a:accent2>
          <a:srgbClr val="943E3E"/>
        </a:accent2>
        <a:accent3>
          <a:srgbClr val="FFFFFF"/>
        </a:accent3>
        <a:accent4>
          <a:srgbClr val="000000"/>
        </a:accent4>
        <a:accent5>
          <a:srgbClr val="AEBAC0"/>
        </a:accent5>
        <a:accent6>
          <a:srgbClr val="863737"/>
        </a:accent6>
        <a:hlink>
          <a:srgbClr val="3A3474"/>
        </a:hlink>
        <a:folHlink>
          <a:srgbClr val="48542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806F2B"/>
        </a:accent1>
        <a:accent2>
          <a:srgbClr val="3C7331"/>
        </a:accent2>
        <a:accent3>
          <a:srgbClr val="FFFFFF"/>
        </a:accent3>
        <a:accent4>
          <a:srgbClr val="000000"/>
        </a:accent4>
        <a:accent5>
          <a:srgbClr val="C0BBAC"/>
        </a:accent5>
        <a:accent6>
          <a:srgbClr val="35682B"/>
        </a:accent6>
        <a:hlink>
          <a:srgbClr val="862D2D"/>
        </a:hlink>
        <a:folHlink>
          <a:srgbClr val="4039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CC8500"/>
        </a:accent1>
        <a:accent2>
          <a:srgbClr val="C2940A"/>
        </a:accent2>
        <a:accent3>
          <a:srgbClr val="FFFFFF"/>
        </a:accent3>
        <a:accent4>
          <a:srgbClr val="000000"/>
        </a:accent4>
        <a:accent5>
          <a:srgbClr val="E2C2AA"/>
        </a:accent5>
        <a:accent6>
          <a:srgbClr val="B08608"/>
        </a:accent6>
        <a:hlink>
          <a:srgbClr val="A66C00"/>
        </a:hlink>
        <a:folHlink>
          <a:srgbClr val="9973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B29800"/>
        </a:accent1>
        <a:accent2>
          <a:srgbClr val="C97C3C"/>
        </a:accent2>
        <a:accent3>
          <a:srgbClr val="FFFFFF"/>
        </a:accent3>
        <a:accent4>
          <a:srgbClr val="000000"/>
        </a:accent4>
        <a:accent5>
          <a:srgbClr val="D5CAAA"/>
        </a:accent5>
        <a:accent6>
          <a:srgbClr val="B67035"/>
        </a:accent6>
        <a:hlink>
          <a:srgbClr val="A66C00"/>
        </a:hlink>
        <a:folHlink>
          <a:srgbClr val="BF4F4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2B9FD9"/>
        </a:accent1>
        <a:accent2>
          <a:srgbClr val="CC8500"/>
        </a:accent2>
        <a:accent3>
          <a:srgbClr val="FFFFFF"/>
        </a:accent3>
        <a:accent4>
          <a:srgbClr val="000000"/>
        </a:accent4>
        <a:accent5>
          <a:srgbClr val="ACCDE9"/>
        </a:accent5>
        <a:accent6>
          <a:srgbClr val="B97800"/>
        </a:accent6>
        <a:hlink>
          <a:srgbClr val="8A73BF"/>
        </a:hlink>
        <a:folHlink>
          <a:srgbClr val="2E994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7AB236"/>
        </a:accent1>
        <a:accent2>
          <a:srgbClr val="CC527E"/>
        </a:accent2>
        <a:accent3>
          <a:srgbClr val="FFFFFF"/>
        </a:accent3>
        <a:accent4>
          <a:srgbClr val="000000"/>
        </a:accent4>
        <a:accent5>
          <a:srgbClr val="BED5AE"/>
        </a:accent5>
        <a:accent6>
          <a:srgbClr val="B94972"/>
        </a:accent6>
        <a:hlink>
          <a:srgbClr val="4D6BBF"/>
        </a:hlink>
        <a:folHlink>
          <a:srgbClr val="A66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009905"/>
        </a:accent1>
        <a:accent2>
          <a:srgbClr val="4D8C00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457E00"/>
        </a:accent6>
        <a:hlink>
          <a:srgbClr val="008004"/>
        </a:hlink>
        <a:folHlink>
          <a:srgbClr val="3F73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00678C"/>
        </a:accent1>
        <a:accent2>
          <a:srgbClr val="5E8000"/>
        </a:accent2>
        <a:accent3>
          <a:srgbClr val="FFFFFF"/>
        </a:accent3>
        <a:accent4>
          <a:srgbClr val="000000"/>
        </a:accent4>
        <a:accent5>
          <a:srgbClr val="AAB8C5"/>
        </a:accent5>
        <a:accent6>
          <a:srgbClr val="547300"/>
        </a:accent6>
        <a:hlink>
          <a:srgbClr val="006E04"/>
        </a:hlink>
        <a:folHlink>
          <a:srgbClr val="66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A65821"/>
        </a:accent1>
        <a:accent2>
          <a:srgbClr val="008004"/>
        </a:accent2>
        <a:accent3>
          <a:srgbClr val="FFFFFF"/>
        </a:accent3>
        <a:accent4>
          <a:srgbClr val="000000"/>
        </a:accent4>
        <a:accent5>
          <a:srgbClr val="D0B4AB"/>
        </a:accent5>
        <a:accent6>
          <a:srgbClr val="007303"/>
        </a:accent6>
        <a:hlink>
          <a:srgbClr val="8C2A60"/>
        </a:hlink>
        <a:folHlink>
          <a:srgbClr val="6733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B2403E"/>
        </a:accent1>
        <a:accent2>
          <a:srgbClr val="2D8064"/>
        </a:accent2>
        <a:accent3>
          <a:srgbClr val="FFFFFF"/>
        </a:accent3>
        <a:accent4>
          <a:srgbClr val="000000"/>
        </a:accent4>
        <a:accent5>
          <a:srgbClr val="D5AFAF"/>
        </a:accent5>
        <a:accent6>
          <a:srgbClr val="28735A"/>
        </a:accent6>
        <a:hlink>
          <a:srgbClr val="4D3F8C"/>
        </a:hlink>
        <a:folHlink>
          <a:srgbClr val="006E0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13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0052C0"/>
        </a:accent1>
        <a:accent2>
          <a:srgbClr val="3239BF"/>
        </a:accent2>
        <a:accent3>
          <a:srgbClr val="FFFFFF"/>
        </a:accent3>
        <a:accent4>
          <a:srgbClr val="000000"/>
        </a:accent4>
        <a:accent5>
          <a:srgbClr val="AAB3DC"/>
        </a:accent5>
        <a:accent6>
          <a:srgbClr val="2C33AD"/>
        </a:accent6>
        <a:hlink>
          <a:srgbClr val="004299"/>
        </a:hlink>
        <a:folHlink>
          <a:srgbClr val="282D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14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6759B2"/>
        </a:accent1>
        <a:accent2>
          <a:srgbClr val="00708C"/>
        </a:accent2>
        <a:accent3>
          <a:srgbClr val="FFFFFF"/>
        </a:accent3>
        <a:accent4>
          <a:srgbClr val="000000"/>
        </a:accent4>
        <a:accent5>
          <a:srgbClr val="B8B5D5"/>
        </a:accent5>
        <a:accent6>
          <a:srgbClr val="00657E"/>
        </a:accent6>
        <a:hlink>
          <a:srgbClr val="0048A6"/>
        </a:hlink>
        <a:folHlink>
          <a:srgbClr val="742E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15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A68500"/>
        </a:accent1>
        <a:accent2>
          <a:srgbClr val="2462B2"/>
        </a:accent2>
        <a:accent3>
          <a:srgbClr val="FFFFFF"/>
        </a:accent3>
        <a:accent4>
          <a:srgbClr val="000000"/>
        </a:accent4>
        <a:accent5>
          <a:srgbClr val="D0C2AA"/>
        </a:accent5>
        <a:accent6>
          <a:srgbClr val="2058A1"/>
        </a:accent6>
        <a:hlink>
          <a:srgbClr val="546E00"/>
        </a:hlink>
        <a:folHlink>
          <a:srgbClr val="8031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16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628000"/>
        </a:accent1>
        <a:accent2>
          <a:srgbClr val="8C5200"/>
        </a:accent2>
        <a:accent3>
          <a:srgbClr val="FFFFFF"/>
        </a:accent3>
        <a:accent4>
          <a:srgbClr val="000000"/>
        </a:accent4>
        <a:accent5>
          <a:srgbClr val="B7C0AA"/>
        </a:accent5>
        <a:accent6>
          <a:srgbClr val="7E4900"/>
        </a:accent6>
        <a:hlink>
          <a:srgbClr val="911D65"/>
        </a:hlink>
        <a:folHlink>
          <a:srgbClr val="00459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4.xml><?xml version="1.0" encoding="utf-8"?>
<a:theme xmlns:a="http://schemas.openxmlformats.org/drawingml/2006/main" name="1Pom">
  <a:themeElements>
    <a:clrScheme name="1Pom 2">
      <a:dk1>
        <a:srgbClr val="000000"/>
      </a:dk1>
      <a:lt1>
        <a:srgbClr val="FFFFFF"/>
      </a:lt1>
      <a:dk2>
        <a:srgbClr val="000000"/>
      </a:dk2>
      <a:lt2>
        <a:srgbClr val="828282"/>
      </a:lt2>
      <a:accent1>
        <a:srgbClr val="A14D1D"/>
      </a:accent1>
      <a:accent2>
        <a:srgbClr val="85416B"/>
      </a:accent2>
      <a:accent3>
        <a:srgbClr val="FFFFFF"/>
      </a:accent3>
      <a:accent4>
        <a:srgbClr val="000000"/>
      </a:accent4>
      <a:accent5>
        <a:srgbClr val="CDB2AB"/>
      </a:accent5>
      <a:accent6>
        <a:srgbClr val="783A60"/>
      </a:accent6>
      <a:hlink>
        <a:srgbClr val="862D2D"/>
      </a:hlink>
      <a:folHlink>
        <a:srgbClr val="735427"/>
      </a:folHlink>
    </a:clrScheme>
    <a:fontScheme name="1Pom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Pom 1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A62121"/>
        </a:accent1>
        <a:accent2>
          <a:srgbClr val="99001E"/>
        </a:accent2>
        <a:accent3>
          <a:srgbClr val="FFFFFF"/>
        </a:accent3>
        <a:accent4>
          <a:srgbClr val="000000"/>
        </a:accent4>
        <a:accent5>
          <a:srgbClr val="D0ABAB"/>
        </a:accent5>
        <a:accent6>
          <a:srgbClr val="8A001A"/>
        </a:accent6>
        <a:hlink>
          <a:srgbClr val="8C0000"/>
        </a:hlink>
        <a:folHlink>
          <a:srgbClr val="800F2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Pom 2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A14D1D"/>
        </a:accent1>
        <a:accent2>
          <a:srgbClr val="85416B"/>
        </a:accent2>
        <a:accent3>
          <a:srgbClr val="FFFFFF"/>
        </a:accent3>
        <a:accent4>
          <a:srgbClr val="000000"/>
        </a:accent4>
        <a:accent5>
          <a:srgbClr val="CDB2AB"/>
        </a:accent5>
        <a:accent6>
          <a:srgbClr val="783A60"/>
        </a:accent6>
        <a:hlink>
          <a:srgbClr val="862D2D"/>
        </a:hlink>
        <a:folHlink>
          <a:srgbClr val="73542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Pom 3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396C80"/>
        </a:accent1>
        <a:accent2>
          <a:srgbClr val="943E3E"/>
        </a:accent2>
        <a:accent3>
          <a:srgbClr val="FFFFFF"/>
        </a:accent3>
        <a:accent4>
          <a:srgbClr val="000000"/>
        </a:accent4>
        <a:accent5>
          <a:srgbClr val="AEBAC0"/>
        </a:accent5>
        <a:accent6>
          <a:srgbClr val="863737"/>
        </a:accent6>
        <a:hlink>
          <a:srgbClr val="3A3474"/>
        </a:hlink>
        <a:folHlink>
          <a:srgbClr val="48542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Pom 4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806F2B"/>
        </a:accent1>
        <a:accent2>
          <a:srgbClr val="3C7331"/>
        </a:accent2>
        <a:accent3>
          <a:srgbClr val="FFFFFF"/>
        </a:accent3>
        <a:accent4>
          <a:srgbClr val="000000"/>
        </a:accent4>
        <a:accent5>
          <a:srgbClr val="C0BBAC"/>
        </a:accent5>
        <a:accent6>
          <a:srgbClr val="35682B"/>
        </a:accent6>
        <a:hlink>
          <a:srgbClr val="862D2D"/>
        </a:hlink>
        <a:folHlink>
          <a:srgbClr val="4039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Pom 5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CC8500"/>
        </a:accent1>
        <a:accent2>
          <a:srgbClr val="C2940A"/>
        </a:accent2>
        <a:accent3>
          <a:srgbClr val="FFFFFF"/>
        </a:accent3>
        <a:accent4>
          <a:srgbClr val="000000"/>
        </a:accent4>
        <a:accent5>
          <a:srgbClr val="E2C2AA"/>
        </a:accent5>
        <a:accent6>
          <a:srgbClr val="B08608"/>
        </a:accent6>
        <a:hlink>
          <a:srgbClr val="A66C00"/>
        </a:hlink>
        <a:folHlink>
          <a:srgbClr val="9973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Pom 6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B29800"/>
        </a:accent1>
        <a:accent2>
          <a:srgbClr val="C97C3C"/>
        </a:accent2>
        <a:accent3>
          <a:srgbClr val="FFFFFF"/>
        </a:accent3>
        <a:accent4>
          <a:srgbClr val="000000"/>
        </a:accent4>
        <a:accent5>
          <a:srgbClr val="D5CAAA"/>
        </a:accent5>
        <a:accent6>
          <a:srgbClr val="B67035"/>
        </a:accent6>
        <a:hlink>
          <a:srgbClr val="A66C00"/>
        </a:hlink>
        <a:folHlink>
          <a:srgbClr val="BF4F4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Pom 7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2B9FD9"/>
        </a:accent1>
        <a:accent2>
          <a:srgbClr val="CC8500"/>
        </a:accent2>
        <a:accent3>
          <a:srgbClr val="FFFFFF"/>
        </a:accent3>
        <a:accent4>
          <a:srgbClr val="000000"/>
        </a:accent4>
        <a:accent5>
          <a:srgbClr val="ACCDE9"/>
        </a:accent5>
        <a:accent6>
          <a:srgbClr val="B97800"/>
        </a:accent6>
        <a:hlink>
          <a:srgbClr val="8A73BF"/>
        </a:hlink>
        <a:folHlink>
          <a:srgbClr val="2E994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Pom 8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7AB236"/>
        </a:accent1>
        <a:accent2>
          <a:srgbClr val="CC527E"/>
        </a:accent2>
        <a:accent3>
          <a:srgbClr val="FFFFFF"/>
        </a:accent3>
        <a:accent4>
          <a:srgbClr val="000000"/>
        </a:accent4>
        <a:accent5>
          <a:srgbClr val="BED5AE"/>
        </a:accent5>
        <a:accent6>
          <a:srgbClr val="B94972"/>
        </a:accent6>
        <a:hlink>
          <a:srgbClr val="4D6BBF"/>
        </a:hlink>
        <a:folHlink>
          <a:srgbClr val="A66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Pom 9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009905"/>
        </a:accent1>
        <a:accent2>
          <a:srgbClr val="4D8C00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457E00"/>
        </a:accent6>
        <a:hlink>
          <a:srgbClr val="008004"/>
        </a:hlink>
        <a:folHlink>
          <a:srgbClr val="3F73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Pom 10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00678C"/>
        </a:accent1>
        <a:accent2>
          <a:srgbClr val="5E8000"/>
        </a:accent2>
        <a:accent3>
          <a:srgbClr val="FFFFFF"/>
        </a:accent3>
        <a:accent4>
          <a:srgbClr val="000000"/>
        </a:accent4>
        <a:accent5>
          <a:srgbClr val="AAB8C5"/>
        </a:accent5>
        <a:accent6>
          <a:srgbClr val="547300"/>
        </a:accent6>
        <a:hlink>
          <a:srgbClr val="006E04"/>
        </a:hlink>
        <a:folHlink>
          <a:srgbClr val="66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Pom 11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A65821"/>
        </a:accent1>
        <a:accent2>
          <a:srgbClr val="008004"/>
        </a:accent2>
        <a:accent3>
          <a:srgbClr val="FFFFFF"/>
        </a:accent3>
        <a:accent4>
          <a:srgbClr val="000000"/>
        </a:accent4>
        <a:accent5>
          <a:srgbClr val="D0B4AB"/>
        </a:accent5>
        <a:accent6>
          <a:srgbClr val="007303"/>
        </a:accent6>
        <a:hlink>
          <a:srgbClr val="8C2A60"/>
        </a:hlink>
        <a:folHlink>
          <a:srgbClr val="6733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Pom 12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B2403E"/>
        </a:accent1>
        <a:accent2>
          <a:srgbClr val="2D8064"/>
        </a:accent2>
        <a:accent3>
          <a:srgbClr val="FFFFFF"/>
        </a:accent3>
        <a:accent4>
          <a:srgbClr val="000000"/>
        </a:accent4>
        <a:accent5>
          <a:srgbClr val="D5AFAF"/>
        </a:accent5>
        <a:accent6>
          <a:srgbClr val="28735A"/>
        </a:accent6>
        <a:hlink>
          <a:srgbClr val="4D3F8C"/>
        </a:hlink>
        <a:folHlink>
          <a:srgbClr val="006E0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Pom 13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0052C0"/>
        </a:accent1>
        <a:accent2>
          <a:srgbClr val="3239BF"/>
        </a:accent2>
        <a:accent3>
          <a:srgbClr val="FFFFFF"/>
        </a:accent3>
        <a:accent4>
          <a:srgbClr val="000000"/>
        </a:accent4>
        <a:accent5>
          <a:srgbClr val="AAB3DC"/>
        </a:accent5>
        <a:accent6>
          <a:srgbClr val="2C33AD"/>
        </a:accent6>
        <a:hlink>
          <a:srgbClr val="004299"/>
        </a:hlink>
        <a:folHlink>
          <a:srgbClr val="282D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Pom 14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6759B2"/>
        </a:accent1>
        <a:accent2>
          <a:srgbClr val="00708C"/>
        </a:accent2>
        <a:accent3>
          <a:srgbClr val="FFFFFF"/>
        </a:accent3>
        <a:accent4>
          <a:srgbClr val="000000"/>
        </a:accent4>
        <a:accent5>
          <a:srgbClr val="B8B5D5"/>
        </a:accent5>
        <a:accent6>
          <a:srgbClr val="00657E"/>
        </a:accent6>
        <a:hlink>
          <a:srgbClr val="0048A6"/>
        </a:hlink>
        <a:folHlink>
          <a:srgbClr val="742E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Pom 15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A68500"/>
        </a:accent1>
        <a:accent2>
          <a:srgbClr val="2462B2"/>
        </a:accent2>
        <a:accent3>
          <a:srgbClr val="FFFFFF"/>
        </a:accent3>
        <a:accent4>
          <a:srgbClr val="000000"/>
        </a:accent4>
        <a:accent5>
          <a:srgbClr val="D0C2AA"/>
        </a:accent5>
        <a:accent6>
          <a:srgbClr val="2058A1"/>
        </a:accent6>
        <a:hlink>
          <a:srgbClr val="546E00"/>
        </a:hlink>
        <a:folHlink>
          <a:srgbClr val="8031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Pom 16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628000"/>
        </a:accent1>
        <a:accent2>
          <a:srgbClr val="8C5200"/>
        </a:accent2>
        <a:accent3>
          <a:srgbClr val="FFFFFF"/>
        </a:accent3>
        <a:accent4>
          <a:srgbClr val="000000"/>
        </a:accent4>
        <a:accent5>
          <a:srgbClr val="B7C0AA"/>
        </a:accent5>
        <a:accent6>
          <a:srgbClr val="7E4900"/>
        </a:accent6>
        <a:hlink>
          <a:srgbClr val="911D65"/>
        </a:hlink>
        <a:folHlink>
          <a:srgbClr val="00459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5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6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7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8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9.xml><?xml version="1.0" encoding="utf-8"?>
<a:theme xmlns:a="http://schemas.openxmlformats.org/drawingml/2006/main" name="5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Default Design">
  <a:themeElements>
    <a:clrScheme name="1_Default Design 2">
      <a:dk1>
        <a:srgbClr val="000000"/>
      </a:dk1>
      <a:lt1>
        <a:srgbClr val="FFFFFF"/>
      </a:lt1>
      <a:dk2>
        <a:srgbClr val="000000"/>
      </a:dk2>
      <a:lt2>
        <a:srgbClr val="828282"/>
      </a:lt2>
      <a:accent1>
        <a:srgbClr val="A14D1D"/>
      </a:accent1>
      <a:accent2>
        <a:srgbClr val="85416B"/>
      </a:accent2>
      <a:accent3>
        <a:srgbClr val="FFFFFF"/>
      </a:accent3>
      <a:accent4>
        <a:srgbClr val="000000"/>
      </a:accent4>
      <a:accent5>
        <a:srgbClr val="CDB2AB"/>
      </a:accent5>
      <a:accent6>
        <a:srgbClr val="783A60"/>
      </a:accent6>
      <a:hlink>
        <a:srgbClr val="862D2D"/>
      </a:hlink>
      <a:folHlink>
        <a:srgbClr val="735427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A62121"/>
        </a:accent1>
        <a:accent2>
          <a:srgbClr val="99001E"/>
        </a:accent2>
        <a:accent3>
          <a:srgbClr val="FFFFFF"/>
        </a:accent3>
        <a:accent4>
          <a:srgbClr val="000000"/>
        </a:accent4>
        <a:accent5>
          <a:srgbClr val="D0ABAB"/>
        </a:accent5>
        <a:accent6>
          <a:srgbClr val="8A001A"/>
        </a:accent6>
        <a:hlink>
          <a:srgbClr val="8C0000"/>
        </a:hlink>
        <a:folHlink>
          <a:srgbClr val="800F2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A14D1D"/>
        </a:accent1>
        <a:accent2>
          <a:srgbClr val="85416B"/>
        </a:accent2>
        <a:accent3>
          <a:srgbClr val="FFFFFF"/>
        </a:accent3>
        <a:accent4>
          <a:srgbClr val="000000"/>
        </a:accent4>
        <a:accent5>
          <a:srgbClr val="CDB2AB"/>
        </a:accent5>
        <a:accent6>
          <a:srgbClr val="783A60"/>
        </a:accent6>
        <a:hlink>
          <a:srgbClr val="862D2D"/>
        </a:hlink>
        <a:folHlink>
          <a:srgbClr val="73542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396C80"/>
        </a:accent1>
        <a:accent2>
          <a:srgbClr val="943E3E"/>
        </a:accent2>
        <a:accent3>
          <a:srgbClr val="FFFFFF"/>
        </a:accent3>
        <a:accent4>
          <a:srgbClr val="000000"/>
        </a:accent4>
        <a:accent5>
          <a:srgbClr val="AEBAC0"/>
        </a:accent5>
        <a:accent6>
          <a:srgbClr val="863737"/>
        </a:accent6>
        <a:hlink>
          <a:srgbClr val="3A3474"/>
        </a:hlink>
        <a:folHlink>
          <a:srgbClr val="48542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806F2B"/>
        </a:accent1>
        <a:accent2>
          <a:srgbClr val="3C7331"/>
        </a:accent2>
        <a:accent3>
          <a:srgbClr val="FFFFFF"/>
        </a:accent3>
        <a:accent4>
          <a:srgbClr val="000000"/>
        </a:accent4>
        <a:accent5>
          <a:srgbClr val="C0BBAC"/>
        </a:accent5>
        <a:accent6>
          <a:srgbClr val="35682B"/>
        </a:accent6>
        <a:hlink>
          <a:srgbClr val="862D2D"/>
        </a:hlink>
        <a:folHlink>
          <a:srgbClr val="4039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CC8500"/>
        </a:accent1>
        <a:accent2>
          <a:srgbClr val="C2940A"/>
        </a:accent2>
        <a:accent3>
          <a:srgbClr val="FFFFFF"/>
        </a:accent3>
        <a:accent4>
          <a:srgbClr val="000000"/>
        </a:accent4>
        <a:accent5>
          <a:srgbClr val="E2C2AA"/>
        </a:accent5>
        <a:accent6>
          <a:srgbClr val="B08608"/>
        </a:accent6>
        <a:hlink>
          <a:srgbClr val="A66C00"/>
        </a:hlink>
        <a:folHlink>
          <a:srgbClr val="9973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B29800"/>
        </a:accent1>
        <a:accent2>
          <a:srgbClr val="C97C3C"/>
        </a:accent2>
        <a:accent3>
          <a:srgbClr val="FFFFFF"/>
        </a:accent3>
        <a:accent4>
          <a:srgbClr val="000000"/>
        </a:accent4>
        <a:accent5>
          <a:srgbClr val="D5CAAA"/>
        </a:accent5>
        <a:accent6>
          <a:srgbClr val="B67035"/>
        </a:accent6>
        <a:hlink>
          <a:srgbClr val="A66C00"/>
        </a:hlink>
        <a:folHlink>
          <a:srgbClr val="BF4F4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2B9FD9"/>
        </a:accent1>
        <a:accent2>
          <a:srgbClr val="CC8500"/>
        </a:accent2>
        <a:accent3>
          <a:srgbClr val="FFFFFF"/>
        </a:accent3>
        <a:accent4>
          <a:srgbClr val="000000"/>
        </a:accent4>
        <a:accent5>
          <a:srgbClr val="ACCDE9"/>
        </a:accent5>
        <a:accent6>
          <a:srgbClr val="B97800"/>
        </a:accent6>
        <a:hlink>
          <a:srgbClr val="8A73BF"/>
        </a:hlink>
        <a:folHlink>
          <a:srgbClr val="2E994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7AB236"/>
        </a:accent1>
        <a:accent2>
          <a:srgbClr val="CC527E"/>
        </a:accent2>
        <a:accent3>
          <a:srgbClr val="FFFFFF"/>
        </a:accent3>
        <a:accent4>
          <a:srgbClr val="000000"/>
        </a:accent4>
        <a:accent5>
          <a:srgbClr val="BED5AE"/>
        </a:accent5>
        <a:accent6>
          <a:srgbClr val="B94972"/>
        </a:accent6>
        <a:hlink>
          <a:srgbClr val="4D6BBF"/>
        </a:hlink>
        <a:folHlink>
          <a:srgbClr val="A66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009905"/>
        </a:accent1>
        <a:accent2>
          <a:srgbClr val="4D8C00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457E00"/>
        </a:accent6>
        <a:hlink>
          <a:srgbClr val="008004"/>
        </a:hlink>
        <a:folHlink>
          <a:srgbClr val="3F73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00678C"/>
        </a:accent1>
        <a:accent2>
          <a:srgbClr val="5E8000"/>
        </a:accent2>
        <a:accent3>
          <a:srgbClr val="FFFFFF"/>
        </a:accent3>
        <a:accent4>
          <a:srgbClr val="000000"/>
        </a:accent4>
        <a:accent5>
          <a:srgbClr val="AAB8C5"/>
        </a:accent5>
        <a:accent6>
          <a:srgbClr val="547300"/>
        </a:accent6>
        <a:hlink>
          <a:srgbClr val="006E04"/>
        </a:hlink>
        <a:folHlink>
          <a:srgbClr val="66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A65821"/>
        </a:accent1>
        <a:accent2>
          <a:srgbClr val="008004"/>
        </a:accent2>
        <a:accent3>
          <a:srgbClr val="FFFFFF"/>
        </a:accent3>
        <a:accent4>
          <a:srgbClr val="000000"/>
        </a:accent4>
        <a:accent5>
          <a:srgbClr val="D0B4AB"/>
        </a:accent5>
        <a:accent6>
          <a:srgbClr val="007303"/>
        </a:accent6>
        <a:hlink>
          <a:srgbClr val="8C2A60"/>
        </a:hlink>
        <a:folHlink>
          <a:srgbClr val="6733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B2403E"/>
        </a:accent1>
        <a:accent2>
          <a:srgbClr val="2D8064"/>
        </a:accent2>
        <a:accent3>
          <a:srgbClr val="FFFFFF"/>
        </a:accent3>
        <a:accent4>
          <a:srgbClr val="000000"/>
        </a:accent4>
        <a:accent5>
          <a:srgbClr val="D5AFAF"/>
        </a:accent5>
        <a:accent6>
          <a:srgbClr val="28735A"/>
        </a:accent6>
        <a:hlink>
          <a:srgbClr val="4D3F8C"/>
        </a:hlink>
        <a:folHlink>
          <a:srgbClr val="006E0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13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0052C0"/>
        </a:accent1>
        <a:accent2>
          <a:srgbClr val="3239BF"/>
        </a:accent2>
        <a:accent3>
          <a:srgbClr val="FFFFFF"/>
        </a:accent3>
        <a:accent4>
          <a:srgbClr val="000000"/>
        </a:accent4>
        <a:accent5>
          <a:srgbClr val="AAB3DC"/>
        </a:accent5>
        <a:accent6>
          <a:srgbClr val="2C33AD"/>
        </a:accent6>
        <a:hlink>
          <a:srgbClr val="004299"/>
        </a:hlink>
        <a:folHlink>
          <a:srgbClr val="282D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14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6759B2"/>
        </a:accent1>
        <a:accent2>
          <a:srgbClr val="00708C"/>
        </a:accent2>
        <a:accent3>
          <a:srgbClr val="FFFFFF"/>
        </a:accent3>
        <a:accent4>
          <a:srgbClr val="000000"/>
        </a:accent4>
        <a:accent5>
          <a:srgbClr val="B8B5D5"/>
        </a:accent5>
        <a:accent6>
          <a:srgbClr val="00657E"/>
        </a:accent6>
        <a:hlink>
          <a:srgbClr val="0048A6"/>
        </a:hlink>
        <a:folHlink>
          <a:srgbClr val="742E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15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A68500"/>
        </a:accent1>
        <a:accent2>
          <a:srgbClr val="2462B2"/>
        </a:accent2>
        <a:accent3>
          <a:srgbClr val="FFFFFF"/>
        </a:accent3>
        <a:accent4>
          <a:srgbClr val="000000"/>
        </a:accent4>
        <a:accent5>
          <a:srgbClr val="D0C2AA"/>
        </a:accent5>
        <a:accent6>
          <a:srgbClr val="2058A1"/>
        </a:accent6>
        <a:hlink>
          <a:srgbClr val="546E00"/>
        </a:hlink>
        <a:folHlink>
          <a:srgbClr val="8031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16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628000"/>
        </a:accent1>
        <a:accent2>
          <a:srgbClr val="8C5200"/>
        </a:accent2>
        <a:accent3>
          <a:srgbClr val="FFFFFF"/>
        </a:accent3>
        <a:accent4>
          <a:srgbClr val="000000"/>
        </a:accent4>
        <a:accent5>
          <a:srgbClr val="B7C0AA"/>
        </a:accent5>
        <a:accent6>
          <a:srgbClr val="7E4900"/>
        </a:accent6>
        <a:hlink>
          <a:srgbClr val="911D65"/>
        </a:hlink>
        <a:folHlink>
          <a:srgbClr val="00459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0.xml><?xml version="1.0" encoding="utf-8"?>
<a:theme xmlns:a="http://schemas.openxmlformats.org/drawingml/2006/main" name="6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1.xml><?xml version="1.0" encoding="utf-8"?>
<a:theme xmlns:a="http://schemas.openxmlformats.org/drawingml/2006/main" name="7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2.xml><?xml version="1.0" encoding="utf-8"?>
<a:theme xmlns:a="http://schemas.openxmlformats.org/drawingml/2006/main" name="8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3.xml><?xml version="1.0" encoding="utf-8"?>
<a:theme xmlns:a="http://schemas.openxmlformats.org/drawingml/2006/main" name="9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4.xml><?xml version="1.0" encoding="utf-8"?>
<a:theme xmlns:a="http://schemas.openxmlformats.org/drawingml/2006/main" name="10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5.xml><?xml version="1.0" encoding="utf-8"?>
<a:theme xmlns:a="http://schemas.openxmlformats.org/drawingml/2006/main" name="1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6.xml><?xml version="1.0" encoding="utf-8"?>
<a:theme xmlns:a="http://schemas.openxmlformats.org/drawingml/2006/main" name="1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7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Default Design">
  <a:themeElements>
    <a:clrScheme name="1_Default Design 2">
      <a:dk1>
        <a:srgbClr val="000000"/>
      </a:dk1>
      <a:lt1>
        <a:srgbClr val="FFFFFF"/>
      </a:lt1>
      <a:dk2>
        <a:srgbClr val="000000"/>
      </a:dk2>
      <a:lt2>
        <a:srgbClr val="828282"/>
      </a:lt2>
      <a:accent1>
        <a:srgbClr val="A14D1D"/>
      </a:accent1>
      <a:accent2>
        <a:srgbClr val="85416B"/>
      </a:accent2>
      <a:accent3>
        <a:srgbClr val="FFFFFF"/>
      </a:accent3>
      <a:accent4>
        <a:srgbClr val="000000"/>
      </a:accent4>
      <a:accent5>
        <a:srgbClr val="CDB2AB"/>
      </a:accent5>
      <a:accent6>
        <a:srgbClr val="783A60"/>
      </a:accent6>
      <a:hlink>
        <a:srgbClr val="862D2D"/>
      </a:hlink>
      <a:folHlink>
        <a:srgbClr val="735427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A62121"/>
        </a:accent1>
        <a:accent2>
          <a:srgbClr val="99001E"/>
        </a:accent2>
        <a:accent3>
          <a:srgbClr val="FFFFFF"/>
        </a:accent3>
        <a:accent4>
          <a:srgbClr val="000000"/>
        </a:accent4>
        <a:accent5>
          <a:srgbClr val="D0ABAB"/>
        </a:accent5>
        <a:accent6>
          <a:srgbClr val="8A001A"/>
        </a:accent6>
        <a:hlink>
          <a:srgbClr val="8C0000"/>
        </a:hlink>
        <a:folHlink>
          <a:srgbClr val="800F2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A14D1D"/>
        </a:accent1>
        <a:accent2>
          <a:srgbClr val="85416B"/>
        </a:accent2>
        <a:accent3>
          <a:srgbClr val="FFFFFF"/>
        </a:accent3>
        <a:accent4>
          <a:srgbClr val="000000"/>
        </a:accent4>
        <a:accent5>
          <a:srgbClr val="CDB2AB"/>
        </a:accent5>
        <a:accent6>
          <a:srgbClr val="783A60"/>
        </a:accent6>
        <a:hlink>
          <a:srgbClr val="862D2D"/>
        </a:hlink>
        <a:folHlink>
          <a:srgbClr val="73542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396C80"/>
        </a:accent1>
        <a:accent2>
          <a:srgbClr val="943E3E"/>
        </a:accent2>
        <a:accent3>
          <a:srgbClr val="FFFFFF"/>
        </a:accent3>
        <a:accent4>
          <a:srgbClr val="000000"/>
        </a:accent4>
        <a:accent5>
          <a:srgbClr val="AEBAC0"/>
        </a:accent5>
        <a:accent6>
          <a:srgbClr val="863737"/>
        </a:accent6>
        <a:hlink>
          <a:srgbClr val="3A3474"/>
        </a:hlink>
        <a:folHlink>
          <a:srgbClr val="48542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806F2B"/>
        </a:accent1>
        <a:accent2>
          <a:srgbClr val="3C7331"/>
        </a:accent2>
        <a:accent3>
          <a:srgbClr val="FFFFFF"/>
        </a:accent3>
        <a:accent4>
          <a:srgbClr val="000000"/>
        </a:accent4>
        <a:accent5>
          <a:srgbClr val="C0BBAC"/>
        </a:accent5>
        <a:accent6>
          <a:srgbClr val="35682B"/>
        </a:accent6>
        <a:hlink>
          <a:srgbClr val="862D2D"/>
        </a:hlink>
        <a:folHlink>
          <a:srgbClr val="4039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CC8500"/>
        </a:accent1>
        <a:accent2>
          <a:srgbClr val="C2940A"/>
        </a:accent2>
        <a:accent3>
          <a:srgbClr val="FFFFFF"/>
        </a:accent3>
        <a:accent4>
          <a:srgbClr val="000000"/>
        </a:accent4>
        <a:accent5>
          <a:srgbClr val="E2C2AA"/>
        </a:accent5>
        <a:accent6>
          <a:srgbClr val="B08608"/>
        </a:accent6>
        <a:hlink>
          <a:srgbClr val="A66C00"/>
        </a:hlink>
        <a:folHlink>
          <a:srgbClr val="9973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B29800"/>
        </a:accent1>
        <a:accent2>
          <a:srgbClr val="C97C3C"/>
        </a:accent2>
        <a:accent3>
          <a:srgbClr val="FFFFFF"/>
        </a:accent3>
        <a:accent4>
          <a:srgbClr val="000000"/>
        </a:accent4>
        <a:accent5>
          <a:srgbClr val="D5CAAA"/>
        </a:accent5>
        <a:accent6>
          <a:srgbClr val="B67035"/>
        </a:accent6>
        <a:hlink>
          <a:srgbClr val="A66C00"/>
        </a:hlink>
        <a:folHlink>
          <a:srgbClr val="BF4F4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2B9FD9"/>
        </a:accent1>
        <a:accent2>
          <a:srgbClr val="CC8500"/>
        </a:accent2>
        <a:accent3>
          <a:srgbClr val="FFFFFF"/>
        </a:accent3>
        <a:accent4>
          <a:srgbClr val="000000"/>
        </a:accent4>
        <a:accent5>
          <a:srgbClr val="ACCDE9"/>
        </a:accent5>
        <a:accent6>
          <a:srgbClr val="B97800"/>
        </a:accent6>
        <a:hlink>
          <a:srgbClr val="8A73BF"/>
        </a:hlink>
        <a:folHlink>
          <a:srgbClr val="2E994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7AB236"/>
        </a:accent1>
        <a:accent2>
          <a:srgbClr val="CC527E"/>
        </a:accent2>
        <a:accent3>
          <a:srgbClr val="FFFFFF"/>
        </a:accent3>
        <a:accent4>
          <a:srgbClr val="000000"/>
        </a:accent4>
        <a:accent5>
          <a:srgbClr val="BED5AE"/>
        </a:accent5>
        <a:accent6>
          <a:srgbClr val="B94972"/>
        </a:accent6>
        <a:hlink>
          <a:srgbClr val="4D6BBF"/>
        </a:hlink>
        <a:folHlink>
          <a:srgbClr val="A66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009905"/>
        </a:accent1>
        <a:accent2>
          <a:srgbClr val="4D8C00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457E00"/>
        </a:accent6>
        <a:hlink>
          <a:srgbClr val="008004"/>
        </a:hlink>
        <a:folHlink>
          <a:srgbClr val="3F73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00678C"/>
        </a:accent1>
        <a:accent2>
          <a:srgbClr val="5E8000"/>
        </a:accent2>
        <a:accent3>
          <a:srgbClr val="FFFFFF"/>
        </a:accent3>
        <a:accent4>
          <a:srgbClr val="000000"/>
        </a:accent4>
        <a:accent5>
          <a:srgbClr val="AAB8C5"/>
        </a:accent5>
        <a:accent6>
          <a:srgbClr val="547300"/>
        </a:accent6>
        <a:hlink>
          <a:srgbClr val="006E04"/>
        </a:hlink>
        <a:folHlink>
          <a:srgbClr val="66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A65821"/>
        </a:accent1>
        <a:accent2>
          <a:srgbClr val="008004"/>
        </a:accent2>
        <a:accent3>
          <a:srgbClr val="FFFFFF"/>
        </a:accent3>
        <a:accent4>
          <a:srgbClr val="000000"/>
        </a:accent4>
        <a:accent5>
          <a:srgbClr val="D0B4AB"/>
        </a:accent5>
        <a:accent6>
          <a:srgbClr val="007303"/>
        </a:accent6>
        <a:hlink>
          <a:srgbClr val="8C2A60"/>
        </a:hlink>
        <a:folHlink>
          <a:srgbClr val="6733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B2403E"/>
        </a:accent1>
        <a:accent2>
          <a:srgbClr val="2D8064"/>
        </a:accent2>
        <a:accent3>
          <a:srgbClr val="FFFFFF"/>
        </a:accent3>
        <a:accent4>
          <a:srgbClr val="000000"/>
        </a:accent4>
        <a:accent5>
          <a:srgbClr val="D5AFAF"/>
        </a:accent5>
        <a:accent6>
          <a:srgbClr val="28735A"/>
        </a:accent6>
        <a:hlink>
          <a:srgbClr val="4D3F8C"/>
        </a:hlink>
        <a:folHlink>
          <a:srgbClr val="006E0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13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0052C0"/>
        </a:accent1>
        <a:accent2>
          <a:srgbClr val="3239BF"/>
        </a:accent2>
        <a:accent3>
          <a:srgbClr val="FFFFFF"/>
        </a:accent3>
        <a:accent4>
          <a:srgbClr val="000000"/>
        </a:accent4>
        <a:accent5>
          <a:srgbClr val="AAB3DC"/>
        </a:accent5>
        <a:accent6>
          <a:srgbClr val="2C33AD"/>
        </a:accent6>
        <a:hlink>
          <a:srgbClr val="004299"/>
        </a:hlink>
        <a:folHlink>
          <a:srgbClr val="282D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14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6759B2"/>
        </a:accent1>
        <a:accent2>
          <a:srgbClr val="00708C"/>
        </a:accent2>
        <a:accent3>
          <a:srgbClr val="FFFFFF"/>
        </a:accent3>
        <a:accent4>
          <a:srgbClr val="000000"/>
        </a:accent4>
        <a:accent5>
          <a:srgbClr val="B8B5D5"/>
        </a:accent5>
        <a:accent6>
          <a:srgbClr val="00657E"/>
        </a:accent6>
        <a:hlink>
          <a:srgbClr val="0048A6"/>
        </a:hlink>
        <a:folHlink>
          <a:srgbClr val="742E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15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A68500"/>
        </a:accent1>
        <a:accent2>
          <a:srgbClr val="2462B2"/>
        </a:accent2>
        <a:accent3>
          <a:srgbClr val="FFFFFF"/>
        </a:accent3>
        <a:accent4>
          <a:srgbClr val="000000"/>
        </a:accent4>
        <a:accent5>
          <a:srgbClr val="D0C2AA"/>
        </a:accent5>
        <a:accent6>
          <a:srgbClr val="2058A1"/>
        </a:accent6>
        <a:hlink>
          <a:srgbClr val="546E00"/>
        </a:hlink>
        <a:folHlink>
          <a:srgbClr val="8031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16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628000"/>
        </a:accent1>
        <a:accent2>
          <a:srgbClr val="8C5200"/>
        </a:accent2>
        <a:accent3>
          <a:srgbClr val="FFFFFF"/>
        </a:accent3>
        <a:accent4>
          <a:srgbClr val="000000"/>
        </a:accent4>
        <a:accent5>
          <a:srgbClr val="B7C0AA"/>
        </a:accent5>
        <a:accent6>
          <a:srgbClr val="7E4900"/>
        </a:accent6>
        <a:hlink>
          <a:srgbClr val="911D65"/>
        </a:hlink>
        <a:folHlink>
          <a:srgbClr val="00459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Default Design">
  <a:themeElements>
    <a:clrScheme name="1_Default Design 2">
      <a:dk1>
        <a:srgbClr val="000000"/>
      </a:dk1>
      <a:lt1>
        <a:srgbClr val="FFFFFF"/>
      </a:lt1>
      <a:dk2>
        <a:srgbClr val="000000"/>
      </a:dk2>
      <a:lt2>
        <a:srgbClr val="828282"/>
      </a:lt2>
      <a:accent1>
        <a:srgbClr val="A14D1D"/>
      </a:accent1>
      <a:accent2>
        <a:srgbClr val="85416B"/>
      </a:accent2>
      <a:accent3>
        <a:srgbClr val="FFFFFF"/>
      </a:accent3>
      <a:accent4>
        <a:srgbClr val="000000"/>
      </a:accent4>
      <a:accent5>
        <a:srgbClr val="CDB2AB"/>
      </a:accent5>
      <a:accent6>
        <a:srgbClr val="783A60"/>
      </a:accent6>
      <a:hlink>
        <a:srgbClr val="862D2D"/>
      </a:hlink>
      <a:folHlink>
        <a:srgbClr val="735427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A62121"/>
        </a:accent1>
        <a:accent2>
          <a:srgbClr val="99001E"/>
        </a:accent2>
        <a:accent3>
          <a:srgbClr val="FFFFFF"/>
        </a:accent3>
        <a:accent4>
          <a:srgbClr val="000000"/>
        </a:accent4>
        <a:accent5>
          <a:srgbClr val="D0ABAB"/>
        </a:accent5>
        <a:accent6>
          <a:srgbClr val="8A001A"/>
        </a:accent6>
        <a:hlink>
          <a:srgbClr val="8C0000"/>
        </a:hlink>
        <a:folHlink>
          <a:srgbClr val="800F2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A14D1D"/>
        </a:accent1>
        <a:accent2>
          <a:srgbClr val="85416B"/>
        </a:accent2>
        <a:accent3>
          <a:srgbClr val="FFFFFF"/>
        </a:accent3>
        <a:accent4>
          <a:srgbClr val="000000"/>
        </a:accent4>
        <a:accent5>
          <a:srgbClr val="CDB2AB"/>
        </a:accent5>
        <a:accent6>
          <a:srgbClr val="783A60"/>
        </a:accent6>
        <a:hlink>
          <a:srgbClr val="862D2D"/>
        </a:hlink>
        <a:folHlink>
          <a:srgbClr val="73542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396C80"/>
        </a:accent1>
        <a:accent2>
          <a:srgbClr val="943E3E"/>
        </a:accent2>
        <a:accent3>
          <a:srgbClr val="FFFFFF"/>
        </a:accent3>
        <a:accent4>
          <a:srgbClr val="000000"/>
        </a:accent4>
        <a:accent5>
          <a:srgbClr val="AEBAC0"/>
        </a:accent5>
        <a:accent6>
          <a:srgbClr val="863737"/>
        </a:accent6>
        <a:hlink>
          <a:srgbClr val="3A3474"/>
        </a:hlink>
        <a:folHlink>
          <a:srgbClr val="48542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806F2B"/>
        </a:accent1>
        <a:accent2>
          <a:srgbClr val="3C7331"/>
        </a:accent2>
        <a:accent3>
          <a:srgbClr val="FFFFFF"/>
        </a:accent3>
        <a:accent4>
          <a:srgbClr val="000000"/>
        </a:accent4>
        <a:accent5>
          <a:srgbClr val="C0BBAC"/>
        </a:accent5>
        <a:accent6>
          <a:srgbClr val="35682B"/>
        </a:accent6>
        <a:hlink>
          <a:srgbClr val="862D2D"/>
        </a:hlink>
        <a:folHlink>
          <a:srgbClr val="4039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CC8500"/>
        </a:accent1>
        <a:accent2>
          <a:srgbClr val="C2940A"/>
        </a:accent2>
        <a:accent3>
          <a:srgbClr val="FFFFFF"/>
        </a:accent3>
        <a:accent4>
          <a:srgbClr val="000000"/>
        </a:accent4>
        <a:accent5>
          <a:srgbClr val="E2C2AA"/>
        </a:accent5>
        <a:accent6>
          <a:srgbClr val="B08608"/>
        </a:accent6>
        <a:hlink>
          <a:srgbClr val="A66C00"/>
        </a:hlink>
        <a:folHlink>
          <a:srgbClr val="9973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B29800"/>
        </a:accent1>
        <a:accent2>
          <a:srgbClr val="C97C3C"/>
        </a:accent2>
        <a:accent3>
          <a:srgbClr val="FFFFFF"/>
        </a:accent3>
        <a:accent4>
          <a:srgbClr val="000000"/>
        </a:accent4>
        <a:accent5>
          <a:srgbClr val="D5CAAA"/>
        </a:accent5>
        <a:accent6>
          <a:srgbClr val="B67035"/>
        </a:accent6>
        <a:hlink>
          <a:srgbClr val="A66C00"/>
        </a:hlink>
        <a:folHlink>
          <a:srgbClr val="BF4F4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2B9FD9"/>
        </a:accent1>
        <a:accent2>
          <a:srgbClr val="CC8500"/>
        </a:accent2>
        <a:accent3>
          <a:srgbClr val="FFFFFF"/>
        </a:accent3>
        <a:accent4>
          <a:srgbClr val="000000"/>
        </a:accent4>
        <a:accent5>
          <a:srgbClr val="ACCDE9"/>
        </a:accent5>
        <a:accent6>
          <a:srgbClr val="B97800"/>
        </a:accent6>
        <a:hlink>
          <a:srgbClr val="8A73BF"/>
        </a:hlink>
        <a:folHlink>
          <a:srgbClr val="2E994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7AB236"/>
        </a:accent1>
        <a:accent2>
          <a:srgbClr val="CC527E"/>
        </a:accent2>
        <a:accent3>
          <a:srgbClr val="FFFFFF"/>
        </a:accent3>
        <a:accent4>
          <a:srgbClr val="000000"/>
        </a:accent4>
        <a:accent5>
          <a:srgbClr val="BED5AE"/>
        </a:accent5>
        <a:accent6>
          <a:srgbClr val="B94972"/>
        </a:accent6>
        <a:hlink>
          <a:srgbClr val="4D6BBF"/>
        </a:hlink>
        <a:folHlink>
          <a:srgbClr val="A66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009905"/>
        </a:accent1>
        <a:accent2>
          <a:srgbClr val="4D8C00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457E00"/>
        </a:accent6>
        <a:hlink>
          <a:srgbClr val="008004"/>
        </a:hlink>
        <a:folHlink>
          <a:srgbClr val="3F73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00678C"/>
        </a:accent1>
        <a:accent2>
          <a:srgbClr val="5E8000"/>
        </a:accent2>
        <a:accent3>
          <a:srgbClr val="FFFFFF"/>
        </a:accent3>
        <a:accent4>
          <a:srgbClr val="000000"/>
        </a:accent4>
        <a:accent5>
          <a:srgbClr val="AAB8C5"/>
        </a:accent5>
        <a:accent6>
          <a:srgbClr val="547300"/>
        </a:accent6>
        <a:hlink>
          <a:srgbClr val="006E04"/>
        </a:hlink>
        <a:folHlink>
          <a:srgbClr val="66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A65821"/>
        </a:accent1>
        <a:accent2>
          <a:srgbClr val="008004"/>
        </a:accent2>
        <a:accent3>
          <a:srgbClr val="FFFFFF"/>
        </a:accent3>
        <a:accent4>
          <a:srgbClr val="000000"/>
        </a:accent4>
        <a:accent5>
          <a:srgbClr val="D0B4AB"/>
        </a:accent5>
        <a:accent6>
          <a:srgbClr val="007303"/>
        </a:accent6>
        <a:hlink>
          <a:srgbClr val="8C2A60"/>
        </a:hlink>
        <a:folHlink>
          <a:srgbClr val="6733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B2403E"/>
        </a:accent1>
        <a:accent2>
          <a:srgbClr val="2D8064"/>
        </a:accent2>
        <a:accent3>
          <a:srgbClr val="FFFFFF"/>
        </a:accent3>
        <a:accent4>
          <a:srgbClr val="000000"/>
        </a:accent4>
        <a:accent5>
          <a:srgbClr val="D5AFAF"/>
        </a:accent5>
        <a:accent6>
          <a:srgbClr val="28735A"/>
        </a:accent6>
        <a:hlink>
          <a:srgbClr val="4D3F8C"/>
        </a:hlink>
        <a:folHlink>
          <a:srgbClr val="006E0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13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0052C0"/>
        </a:accent1>
        <a:accent2>
          <a:srgbClr val="3239BF"/>
        </a:accent2>
        <a:accent3>
          <a:srgbClr val="FFFFFF"/>
        </a:accent3>
        <a:accent4>
          <a:srgbClr val="000000"/>
        </a:accent4>
        <a:accent5>
          <a:srgbClr val="AAB3DC"/>
        </a:accent5>
        <a:accent6>
          <a:srgbClr val="2C33AD"/>
        </a:accent6>
        <a:hlink>
          <a:srgbClr val="004299"/>
        </a:hlink>
        <a:folHlink>
          <a:srgbClr val="282D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14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6759B2"/>
        </a:accent1>
        <a:accent2>
          <a:srgbClr val="00708C"/>
        </a:accent2>
        <a:accent3>
          <a:srgbClr val="FFFFFF"/>
        </a:accent3>
        <a:accent4>
          <a:srgbClr val="000000"/>
        </a:accent4>
        <a:accent5>
          <a:srgbClr val="B8B5D5"/>
        </a:accent5>
        <a:accent6>
          <a:srgbClr val="00657E"/>
        </a:accent6>
        <a:hlink>
          <a:srgbClr val="0048A6"/>
        </a:hlink>
        <a:folHlink>
          <a:srgbClr val="742E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15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A68500"/>
        </a:accent1>
        <a:accent2>
          <a:srgbClr val="2462B2"/>
        </a:accent2>
        <a:accent3>
          <a:srgbClr val="FFFFFF"/>
        </a:accent3>
        <a:accent4>
          <a:srgbClr val="000000"/>
        </a:accent4>
        <a:accent5>
          <a:srgbClr val="D0C2AA"/>
        </a:accent5>
        <a:accent6>
          <a:srgbClr val="2058A1"/>
        </a:accent6>
        <a:hlink>
          <a:srgbClr val="546E00"/>
        </a:hlink>
        <a:folHlink>
          <a:srgbClr val="8031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16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628000"/>
        </a:accent1>
        <a:accent2>
          <a:srgbClr val="8C5200"/>
        </a:accent2>
        <a:accent3>
          <a:srgbClr val="FFFFFF"/>
        </a:accent3>
        <a:accent4>
          <a:srgbClr val="000000"/>
        </a:accent4>
        <a:accent5>
          <a:srgbClr val="B7C0AA"/>
        </a:accent5>
        <a:accent6>
          <a:srgbClr val="7E4900"/>
        </a:accent6>
        <a:hlink>
          <a:srgbClr val="911D65"/>
        </a:hlink>
        <a:folHlink>
          <a:srgbClr val="00459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5_Default Design">
  <a:themeElements>
    <a:clrScheme name="1_Default Design 2">
      <a:dk1>
        <a:srgbClr val="000000"/>
      </a:dk1>
      <a:lt1>
        <a:srgbClr val="FFFFFF"/>
      </a:lt1>
      <a:dk2>
        <a:srgbClr val="000000"/>
      </a:dk2>
      <a:lt2>
        <a:srgbClr val="828282"/>
      </a:lt2>
      <a:accent1>
        <a:srgbClr val="A14D1D"/>
      </a:accent1>
      <a:accent2>
        <a:srgbClr val="85416B"/>
      </a:accent2>
      <a:accent3>
        <a:srgbClr val="FFFFFF"/>
      </a:accent3>
      <a:accent4>
        <a:srgbClr val="000000"/>
      </a:accent4>
      <a:accent5>
        <a:srgbClr val="CDB2AB"/>
      </a:accent5>
      <a:accent6>
        <a:srgbClr val="783A60"/>
      </a:accent6>
      <a:hlink>
        <a:srgbClr val="862D2D"/>
      </a:hlink>
      <a:folHlink>
        <a:srgbClr val="735427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A62121"/>
        </a:accent1>
        <a:accent2>
          <a:srgbClr val="99001E"/>
        </a:accent2>
        <a:accent3>
          <a:srgbClr val="FFFFFF"/>
        </a:accent3>
        <a:accent4>
          <a:srgbClr val="000000"/>
        </a:accent4>
        <a:accent5>
          <a:srgbClr val="D0ABAB"/>
        </a:accent5>
        <a:accent6>
          <a:srgbClr val="8A001A"/>
        </a:accent6>
        <a:hlink>
          <a:srgbClr val="8C0000"/>
        </a:hlink>
        <a:folHlink>
          <a:srgbClr val="800F2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A14D1D"/>
        </a:accent1>
        <a:accent2>
          <a:srgbClr val="85416B"/>
        </a:accent2>
        <a:accent3>
          <a:srgbClr val="FFFFFF"/>
        </a:accent3>
        <a:accent4>
          <a:srgbClr val="000000"/>
        </a:accent4>
        <a:accent5>
          <a:srgbClr val="CDB2AB"/>
        </a:accent5>
        <a:accent6>
          <a:srgbClr val="783A60"/>
        </a:accent6>
        <a:hlink>
          <a:srgbClr val="862D2D"/>
        </a:hlink>
        <a:folHlink>
          <a:srgbClr val="73542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396C80"/>
        </a:accent1>
        <a:accent2>
          <a:srgbClr val="943E3E"/>
        </a:accent2>
        <a:accent3>
          <a:srgbClr val="FFFFFF"/>
        </a:accent3>
        <a:accent4>
          <a:srgbClr val="000000"/>
        </a:accent4>
        <a:accent5>
          <a:srgbClr val="AEBAC0"/>
        </a:accent5>
        <a:accent6>
          <a:srgbClr val="863737"/>
        </a:accent6>
        <a:hlink>
          <a:srgbClr val="3A3474"/>
        </a:hlink>
        <a:folHlink>
          <a:srgbClr val="48542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806F2B"/>
        </a:accent1>
        <a:accent2>
          <a:srgbClr val="3C7331"/>
        </a:accent2>
        <a:accent3>
          <a:srgbClr val="FFFFFF"/>
        </a:accent3>
        <a:accent4>
          <a:srgbClr val="000000"/>
        </a:accent4>
        <a:accent5>
          <a:srgbClr val="C0BBAC"/>
        </a:accent5>
        <a:accent6>
          <a:srgbClr val="35682B"/>
        </a:accent6>
        <a:hlink>
          <a:srgbClr val="862D2D"/>
        </a:hlink>
        <a:folHlink>
          <a:srgbClr val="4039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CC8500"/>
        </a:accent1>
        <a:accent2>
          <a:srgbClr val="C2940A"/>
        </a:accent2>
        <a:accent3>
          <a:srgbClr val="FFFFFF"/>
        </a:accent3>
        <a:accent4>
          <a:srgbClr val="000000"/>
        </a:accent4>
        <a:accent5>
          <a:srgbClr val="E2C2AA"/>
        </a:accent5>
        <a:accent6>
          <a:srgbClr val="B08608"/>
        </a:accent6>
        <a:hlink>
          <a:srgbClr val="A66C00"/>
        </a:hlink>
        <a:folHlink>
          <a:srgbClr val="9973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B29800"/>
        </a:accent1>
        <a:accent2>
          <a:srgbClr val="C97C3C"/>
        </a:accent2>
        <a:accent3>
          <a:srgbClr val="FFFFFF"/>
        </a:accent3>
        <a:accent4>
          <a:srgbClr val="000000"/>
        </a:accent4>
        <a:accent5>
          <a:srgbClr val="D5CAAA"/>
        </a:accent5>
        <a:accent6>
          <a:srgbClr val="B67035"/>
        </a:accent6>
        <a:hlink>
          <a:srgbClr val="A66C00"/>
        </a:hlink>
        <a:folHlink>
          <a:srgbClr val="BF4F4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2B9FD9"/>
        </a:accent1>
        <a:accent2>
          <a:srgbClr val="CC8500"/>
        </a:accent2>
        <a:accent3>
          <a:srgbClr val="FFFFFF"/>
        </a:accent3>
        <a:accent4>
          <a:srgbClr val="000000"/>
        </a:accent4>
        <a:accent5>
          <a:srgbClr val="ACCDE9"/>
        </a:accent5>
        <a:accent6>
          <a:srgbClr val="B97800"/>
        </a:accent6>
        <a:hlink>
          <a:srgbClr val="8A73BF"/>
        </a:hlink>
        <a:folHlink>
          <a:srgbClr val="2E994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7AB236"/>
        </a:accent1>
        <a:accent2>
          <a:srgbClr val="CC527E"/>
        </a:accent2>
        <a:accent3>
          <a:srgbClr val="FFFFFF"/>
        </a:accent3>
        <a:accent4>
          <a:srgbClr val="000000"/>
        </a:accent4>
        <a:accent5>
          <a:srgbClr val="BED5AE"/>
        </a:accent5>
        <a:accent6>
          <a:srgbClr val="B94972"/>
        </a:accent6>
        <a:hlink>
          <a:srgbClr val="4D6BBF"/>
        </a:hlink>
        <a:folHlink>
          <a:srgbClr val="A66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009905"/>
        </a:accent1>
        <a:accent2>
          <a:srgbClr val="4D8C00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457E00"/>
        </a:accent6>
        <a:hlink>
          <a:srgbClr val="008004"/>
        </a:hlink>
        <a:folHlink>
          <a:srgbClr val="3F73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00678C"/>
        </a:accent1>
        <a:accent2>
          <a:srgbClr val="5E8000"/>
        </a:accent2>
        <a:accent3>
          <a:srgbClr val="FFFFFF"/>
        </a:accent3>
        <a:accent4>
          <a:srgbClr val="000000"/>
        </a:accent4>
        <a:accent5>
          <a:srgbClr val="AAB8C5"/>
        </a:accent5>
        <a:accent6>
          <a:srgbClr val="547300"/>
        </a:accent6>
        <a:hlink>
          <a:srgbClr val="006E04"/>
        </a:hlink>
        <a:folHlink>
          <a:srgbClr val="66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A65821"/>
        </a:accent1>
        <a:accent2>
          <a:srgbClr val="008004"/>
        </a:accent2>
        <a:accent3>
          <a:srgbClr val="FFFFFF"/>
        </a:accent3>
        <a:accent4>
          <a:srgbClr val="000000"/>
        </a:accent4>
        <a:accent5>
          <a:srgbClr val="D0B4AB"/>
        </a:accent5>
        <a:accent6>
          <a:srgbClr val="007303"/>
        </a:accent6>
        <a:hlink>
          <a:srgbClr val="8C2A60"/>
        </a:hlink>
        <a:folHlink>
          <a:srgbClr val="6733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B2403E"/>
        </a:accent1>
        <a:accent2>
          <a:srgbClr val="2D8064"/>
        </a:accent2>
        <a:accent3>
          <a:srgbClr val="FFFFFF"/>
        </a:accent3>
        <a:accent4>
          <a:srgbClr val="000000"/>
        </a:accent4>
        <a:accent5>
          <a:srgbClr val="D5AFAF"/>
        </a:accent5>
        <a:accent6>
          <a:srgbClr val="28735A"/>
        </a:accent6>
        <a:hlink>
          <a:srgbClr val="4D3F8C"/>
        </a:hlink>
        <a:folHlink>
          <a:srgbClr val="006E0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13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0052C0"/>
        </a:accent1>
        <a:accent2>
          <a:srgbClr val="3239BF"/>
        </a:accent2>
        <a:accent3>
          <a:srgbClr val="FFFFFF"/>
        </a:accent3>
        <a:accent4>
          <a:srgbClr val="000000"/>
        </a:accent4>
        <a:accent5>
          <a:srgbClr val="AAB3DC"/>
        </a:accent5>
        <a:accent6>
          <a:srgbClr val="2C33AD"/>
        </a:accent6>
        <a:hlink>
          <a:srgbClr val="004299"/>
        </a:hlink>
        <a:folHlink>
          <a:srgbClr val="282D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14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6759B2"/>
        </a:accent1>
        <a:accent2>
          <a:srgbClr val="00708C"/>
        </a:accent2>
        <a:accent3>
          <a:srgbClr val="FFFFFF"/>
        </a:accent3>
        <a:accent4>
          <a:srgbClr val="000000"/>
        </a:accent4>
        <a:accent5>
          <a:srgbClr val="B8B5D5"/>
        </a:accent5>
        <a:accent6>
          <a:srgbClr val="00657E"/>
        </a:accent6>
        <a:hlink>
          <a:srgbClr val="0048A6"/>
        </a:hlink>
        <a:folHlink>
          <a:srgbClr val="742E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15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A68500"/>
        </a:accent1>
        <a:accent2>
          <a:srgbClr val="2462B2"/>
        </a:accent2>
        <a:accent3>
          <a:srgbClr val="FFFFFF"/>
        </a:accent3>
        <a:accent4>
          <a:srgbClr val="000000"/>
        </a:accent4>
        <a:accent5>
          <a:srgbClr val="D0C2AA"/>
        </a:accent5>
        <a:accent6>
          <a:srgbClr val="2058A1"/>
        </a:accent6>
        <a:hlink>
          <a:srgbClr val="546E00"/>
        </a:hlink>
        <a:folHlink>
          <a:srgbClr val="8031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16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628000"/>
        </a:accent1>
        <a:accent2>
          <a:srgbClr val="8C5200"/>
        </a:accent2>
        <a:accent3>
          <a:srgbClr val="FFFFFF"/>
        </a:accent3>
        <a:accent4>
          <a:srgbClr val="000000"/>
        </a:accent4>
        <a:accent5>
          <a:srgbClr val="B7C0AA"/>
        </a:accent5>
        <a:accent6>
          <a:srgbClr val="7E4900"/>
        </a:accent6>
        <a:hlink>
          <a:srgbClr val="911D65"/>
        </a:hlink>
        <a:folHlink>
          <a:srgbClr val="00459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6_Default Design">
  <a:themeElements>
    <a:clrScheme name="1_Default Design 2">
      <a:dk1>
        <a:srgbClr val="000000"/>
      </a:dk1>
      <a:lt1>
        <a:srgbClr val="FFFFFF"/>
      </a:lt1>
      <a:dk2>
        <a:srgbClr val="000000"/>
      </a:dk2>
      <a:lt2>
        <a:srgbClr val="828282"/>
      </a:lt2>
      <a:accent1>
        <a:srgbClr val="A14D1D"/>
      </a:accent1>
      <a:accent2>
        <a:srgbClr val="85416B"/>
      </a:accent2>
      <a:accent3>
        <a:srgbClr val="FFFFFF"/>
      </a:accent3>
      <a:accent4>
        <a:srgbClr val="000000"/>
      </a:accent4>
      <a:accent5>
        <a:srgbClr val="CDB2AB"/>
      </a:accent5>
      <a:accent6>
        <a:srgbClr val="783A60"/>
      </a:accent6>
      <a:hlink>
        <a:srgbClr val="862D2D"/>
      </a:hlink>
      <a:folHlink>
        <a:srgbClr val="735427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A62121"/>
        </a:accent1>
        <a:accent2>
          <a:srgbClr val="99001E"/>
        </a:accent2>
        <a:accent3>
          <a:srgbClr val="FFFFFF"/>
        </a:accent3>
        <a:accent4>
          <a:srgbClr val="000000"/>
        </a:accent4>
        <a:accent5>
          <a:srgbClr val="D0ABAB"/>
        </a:accent5>
        <a:accent6>
          <a:srgbClr val="8A001A"/>
        </a:accent6>
        <a:hlink>
          <a:srgbClr val="8C0000"/>
        </a:hlink>
        <a:folHlink>
          <a:srgbClr val="800F2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A14D1D"/>
        </a:accent1>
        <a:accent2>
          <a:srgbClr val="85416B"/>
        </a:accent2>
        <a:accent3>
          <a:srgbClr val="FFFFFF"/>
        </a:accent3>
        <a:accent4>
          <a:srgbClr val="000000"/>
        </a:accent4>
        <a:accent5>
          <a:srgbClr val="CDB2AB"/>
        </a:accent5>
        <a:accent6>
          <a:srgbClr val="783A60"/>
        </a:accent6>
        <a:hlink>
          <a:srgbClr val="862D2D"/>
        </a:hlink>
        <a:folHlink>
          <a:srgbClr val="73542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396C80"/>
        </a:accent1>
        <a:accent2>
          <a:srgbClr val="943E3E"/>
        </a:accent2>
        <a:accent3>
          <a:srgbClr val="FFFFFF"/>
        </a:accent3>
        <a:accent4>
          <a:srgbClr val="000000"/>
        </a:accent4>
        <a:accent5>
          <a:srgbClr val="AEBAC0"/>
        </a:accent5>
        <a:accent6>
          <a:srgbClr val="863737"/>
        </a:accent6>
        <a:hlink>
          <a:srgbClr val="3A3474"/>
        </a:hlink>
        <a:folHlink>
          <a:srgbClr val="48542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806F2B"/>
        </a:accent1>
        <a:accent2>
          <a:srgbClr val="3C7331"/>
        </a:accent2>
        <a:accent3>
          <a:srgbClr val="FFFFFF"/>
        </a:accent3>
        <a:accent4>
          <a:srgbClr val="000000"/>
        </a:accent4>
        <a:accent5>
          <a:srgbClr val="C0BBAC"/>
        </a:accent5>
        <a:accent6>
          <a:srgbClr val="35682B"/>
        </a:accent6>
        <a:hlink>
          <a:srgbClr val="862D2D"/>
        </a:hlink>
        <a:folHlink>
          <a:srgbClr val="4039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CC8500"/>
        </a:accent1>
        <a:accent2>
          <a:srgbClr val="C2940A"/>
        </a:accent2>
        <a:accent3>
          <a:srgbClr val="FFFFFF"/>
        </a:accent3>
        <a:accent4>
          <a:srgbClr val="000000"/>
        </a:accent4>
        <a:accent5>
          <a:srgbClr val="E2C2AA"/>
        </a:accent5>
        <a:accent6>
          <a:srgbClr val="B08608"/>
        </a:accent6>
        <a:hlink>
          <a:srgbClr val="A66C00"/>
        </a:hlink>
        <a:folHlink>
          <a:srgbClr val="9973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B29800"/>
        </a:accent1>
        <a:accent2>
          <a:srgbClr val="C97C3C"/>
        </a:accent2>
        <a:accent3>
          <a:srgbClr val="FFFFFF"/>
        </a:accent3>
        <a:accent4>
          <a:srgbClr val="000000"/>
        </a:accent4>
        <a:accent5>
          <a:srgbClr val="D5CAAA"/>
        </a:accent5>
        <a:accent6>
          <a:srgbClr val="B67035"/>
        </a:accent6>
        <a:hlink>
          <a:srgbClr val="A66C00"/>
        </a:hlink>
        <a:folHlink>
          <a:srgbClr val="BF4F4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2B9FD9"/>
        </a:accent1>
        <a:accent2>
          <a:srgbClr val="CC8500"/>
        </a:accent2>
        <a:accent3>
          <a:srgbClr val="FFFFFF"/>
        </a:accent3>
        <a:accent4>
          <a:srgbClr val="000000"/>
        </a:accent4>
        <a:accent5>
          <a:srgbClr val="ACCDE9"/>
        </a:accent5>
        <a:accent6>
          <a:srgbClr val="B97800"/>
        </a:accent6>
        <a:hlink>
          <a:srgbClr val="8A73BF"/>
        </a:hlink>
        <a:folHlink>
          <a:srgbClr val="2E994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7AB236"/>
        </a:accent1>
        <a:accent2>
          <a:srgbClr val="CC527E"/>
        </a:accent2>
        <a:accent3>
          <a:srgbClr val="FFFFFF"/>
        </a:accent3>
        <a:accent4>
          <a:srgbClr val="000000"/>
        </a:accent4>
        <a:accent5>
          <a:srgbClr val="BED5AE"/>
        </a:accent5>
        <a:accent6>
          <a:srgbClr val="B94972"/>
        </a:accent6>
        <a:hlink>
          <a:srgbClr val="4D6BBF"/>
        </a:hlink>
        <a:folHlink>
          <a:srgbClr val="A66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009905"/>
        </a:accent1>
        <a:accent2>
          <a:srgbClr val="4D8C00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457E00"/>
        </a:accent6>
        <a:hlink>
          <a:srgbClr val="008004"/>
        </a:hlink>
        <a:folHlink>
          <a:srgbClr val="3F73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00678C"/>
        </a:accent1>
        <a:accent2>
          <a:srgbClr val="5E8000"/>
        </a:accent2>
        <a:accent3>
          <a:srgbClr val="FFFFFF"/>
        </a:accent3>
        <a:accent4>
          <a:srgbClr val="000000"/>
        </a:accent4>
        <a:accent5>
          <a:srgbClr val="AAB8C5"/>
        </a:accent5>
        <a:accent6>
          <a:srgbClr val="547300"/>
        </a:accent6>
        <a:hlink>
          <a:srgbClr val="006E04"/>
        </a:hlink>
        <a:folHlink>
          <a:srgbClr val="66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A65821"/>
        </a:accent1>
        <a:accent2>
          <a:srgbClr val="008004"/>
        </a:accent2>
        <a:accent3>
          <a:srgbClr val="FFFFFF"/>
        </a:accent3>
        <a:accent4>
          <a:srgbClr val="000000"/>
        </a:accent4>
        <a:accent5>
          <a:srgbClr val="D0B4AB"/>
        </a:accent5>
        <a:accent6>
          <a:srgbClr val="007303"/>
        </a:accent6>
        <a:hlink>
          <a:srgbClr val="8C2A60"/>
        </a:hlink>
        <a:folHlink>
          <a:srgbClr val="6733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B2403E"/>
        </a:accent1>
        <a:accent2>
          <a:srgbClr val="2D8064"/>
        </a:accent2>
        <a:accent3>
          <a:srgbClr val="FFFFFF"/>
        </a:accent3>
        <a:accent4>
          <a:srgbClr val="000000"/>
        </a:accent4>
        <a:accent5>
          <a:srgbClr val="D5AFAF"/>
        </a:accent5>
        <a:accent6>
          <a:srgbClr val="28735A"/>
        </a:accent6>
        <a:hlink>
          <a:srgbClr val="4D3F8C"/>
        </a:hlink>
        <a:folHlink>
          <a:srgbClr val="006E0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13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0052C0"/>
        </a:accent1>
        <a:accent2>
          <a:srgbClr val="3239BF"/>
        </a:accent2>
        <a:accent3>
          <a:srgbClr val="FFFFFF"/>
        </a:accent3>
        <a:accent4>
          <a:srgbClr val="000000"/>
        </a:accent4>
        <a:accent5>
          <a:srgbClr val="AAB3DC"/>
        </a:accent5>
        <a:accent6>
          <a:srgbClr val="2C33AD"/>
        </a:accent6>
        <a:hlink>
          <a:srgbClr val="004299"/>
        </a:hlink>
        <a:folHlink>
          <a:srgbClr val="282D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14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6759B2"/>
        </a:accent1>
        <a:accent2>
          <a:srgbClr val="00708C"/>
        </a:accent2>
        <a:accent3>
          <a:srgbClr val="FFFFFF"/>
        </a:accent3>
        <a:accent4>
          <a:srgbClr val="000000"/>
        </a:accent4>
        <a:accent5>
          <a:srgbClr val="B8B5D5"/>
        </a:accent5>
        <a:accent6>
          <a:srgbClr val="00657E"/>
        </a:accent6>
        <a:hlink>
          <a:srgbClr val="0048A6"/>
        </a:hlink>
        <a:folHlink>
          <a:srgbClr val="742E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15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A68500"/>
        </a:accent1>
        <a:accent2>
          <a:srgbClr val="2462B2"/>
        </a:accent2>
        <a:accent3>
          <a:srgbClr val="FFFFFF"/>
        </a:accent3>
        <a:accent4>
          <a:srgbClr val="000000"/>
        </a:accent4>
        <a:accent5>
          <a:srgbClr val="D0C2AA"/>
        </a:accent5>
        <a:accent6>
          <a:srgbClr val="2058A1"/>
        </a:accent6>
        <a:hlink>
          <a:srgbClr val="546E00"/>
        </a:hlink>
        <a:folHlink>
          <a:srgbClr val="8031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16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628000"/>
        </a:accent1>
        <a:accent2>
          <a:srgbClr val="8C5200"/>
        </a:accent2>
        <a:accent3>
          <a:srgbClr val="FFFFFF"/>
        </a:accent3>
        <a:accent4>
          <a:srgbClr val="000000"/>
        </a:accent4>
        <a:accent5>
          <a:srgbClr val="B7C0AA"/>
        </a:accent5>
        <a:accent6>
          <a:srgbClr val="7E4900"/>
        </a:accent6>
        <a:hlink>
          <a:srgbClr val="911D65"/>
        </a:hlink>
        <a:folHlink>
          <a:srgbClr val="00459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7_Default Design">
  <a:themeElements>
    <a:clrScheme name="1_Default Design 2">
      <a:dk1>
        <a:srgbClr val="000000"/>
      </a:dk1>
      <a:lt1>
        <a:srgbClr val="FFFFFF"/>
      </a:lt1>
      <a:dk2>
        <a:srgbClr val="000000"/>
      </a:dk2>
      <a:lt2>
        <a:srgbClr val="828282"/>
      </a:lt2>
      <a:accent1>
        <a:srgbClr val="A14D1D"/>
      </a:accent1>
      <a:accent2>
        <a:srgbClr val="85416B"/>
      </a:accent2>
      <a:accent3>
        <a:srgbClr val="FFFFFF"/>
      </a:accent3>
      <a:accent4>
        <a:srgbClr val="000000"/>
      </a:accent4>
      <a:accent5>
        <a:srgbClr val="CDB2AB"/>
      </a:accent5>
      <a:accent6>
        <a:srgbClr val="783A60"/>
      </a:accent6>
      <a:hlink>
        <a:srgbClr val="862D2D"/>
      </a:hlink>
      <a:folHlink>
        <a:srgbClr val="735427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A62121"/>
        </a:accent1>
        <a:accent2>
          <a:srgbClr val="99001E"/>
        </a:accent2>
        <a:accent3>
          <a:srgbClr val="FFFFFF"/>
        </a:accent3>
        <a:accent4>
          <a:srgbClr val="000000"/>
        </a:accent4>
        <a:accent5>
          <a:srgbClr val="D0ABAB"/>
        </a:accent5>
        <a:accent6>
          <a:srgbClr val="8A001A"/>
        </a:accent6>
        <a:hlink>
          <a:srgbClr val="8C0000"/>
        </a:hlink>
        <a:folHlink>
          <a:srgbClr val="800F2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A14D1D"/>
        </a:accent1>
        <a:accent2>
          <a:srgbClr val="85416B"/>
        </a:accent2>
        <a:accent3>
          <a:srgbClr val="FFFFFF"/>
        </a:accent3>
        <a:accent4>
          <a:srgbClr val="000000"/>
        </a:accent4>
        <a:accent5>
          <a:srgbClr val="CDB2AB"/>
        </a:accent5>
        <a:accent6>
          <a:srgbClr val="783A60"/>
        </a:accent6>
        <a:hlink>
          <a:srgbClr val="862D2D"/>
        </a:hlink>
        <a:folHlink>
          <a:srgbClr val="73542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396C80"/>
        </a:accent1>
        <a:accent2>
          <a:srgbClr val="943E3E"/>
        </a:accent2>
        <a:accent3>
          <a:srgbClr val="FFFFFF"/>
        </a:accent3>
        <a:accent4>
          <a:srgbClr val="000000"/>
        </a:accent4>
        <a:accent5>
          <a:srgbClr val="AEBAC0"/>
        </a:accent5>
        <a:accent6>
          <a:srgbClr val="863737"/>
        </a:accent6>
        <a:hlink>
          <a:srgbClr val="3A3474"/>
        </a:hlink>
        <a:folHlink>
          <a:srgbClr val="48542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806F2B"/>
        </a:accent1>
        <a:accent2>
          <a:srgbClr val="3C7331"/>
        </a:accent2>
        <a:accent3>
          <a:srgbClr val="FFFFFF"/>
        </a:accent3>
        <a:accent4>
          <a:srgbClr val="000000"/>
        </a:accent4>
        <a:accent5>
          <a:srgbClr val="C0BBAC"/>
        </a:accent5>
        <a:accent6>
          <a:srgbClr val="35682B"/>
        </a:accent6>
        <a:hlink>
          <a:srgbClr val="862D2D"/>
        </a:hlink>
        <a:folHlink>
          <a:srgbClr val="4039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CC8500"/>
        </a:accent1>
        <a:accent2>
          <a:srgbClr val="C2940A"/>
        </a:accent2>
        <a:accent3>
          <a:srgbClr val="FFFFFF"/>
        </a:accent3>
        <a:accent4>
          <a:srgbClr val="000000"/>
        </a:accent4>
        <a:accent5>
          <a:srgbClr val="E2C2AA"/>
        </a:accent5>
        <a:accent6>
          <a:srgbClr val="B08608"/>
        </a:accent6>
        <a:hlink>
          <a:srgbClr val="A66C00"/>
        </a:hlink>
        <a:folHlink>
          <a:srgbClr val="9973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B29800"/>
        </a:accent1>
        <a:accent2>
          <a:srgbClr val="C97C3C"/>
        </a:accent2>
        <a:accent3>
          <a:srgbClr val="FFFFFF"/>
        </a:accent3>
        <a:accent4>
          <a:srgbClr val="000000"/>
        </a:accent4>
        <a:accent5>
          <a:srgbClr val="D5CAAA"/>
        </a:accent5>
        <a:accent6>
          <a:srgbClr val="B67035"/>
        </a:accent6>
        <a:hlink>
          <a:srgbClr val="A66C00"/>
        </a:hlink>
        <a:folHlink>
          <a:srgbClr val="BF4F4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2B9FD9"/>
        </a:accent1>
        <a:accent2>
          <a:srgbClr val="CC8500"/>
        </a:accent2>
        <a:accent3>
          <a:srgbClr val="FFFFFF"/>
        </a:accent3>
        <a:accent4>
          <a:srgbClr val="000000"/>
        </a:accent4>
        <a:accent5>
          <a:srgbClr val="ACCDE9"/>
        </a:accent5>
        <a:accent6>
          <a:srgbClr val="B97800"/>
        </a:accent6>
        <a:hlink>
          <a:srgbClr val="8A73BF"/>
        </a:hlink>
        <a:folHlink>
          <a:srgbClr val="2E994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7AB236"/>
        </a:accent1>
        <a:accent2>
          <a:srgbClr val="CC527E"/>
        </a:accent2>
        <a:accent3>
          <a:srgbClr val="FFFFFF"/>
        </a:accent3>
        <a:accent4>
          <a:srgbClr val="000000"/>
        </a:accent4>
        <a:accent5>
          <a:srgbClr val="BED5AE"/>
        </a:accent5>
        <a:accent6>
          <a:srgbClr val="B94972"/>
        </a:accent6>
        <a:hlink>
          <a:srgbClr val="4D6BBF"/>
        </a:hlink>
        <a:folHlink>
          <a:srgbClr val="A66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009905"/>
        </a:accent1>
        <a:accent2>
          <a:srgbClr val="4D8C00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457E00"/>
        </a:accent6>
        <a:hlink>
          <a:srgbClr val="008004"/>
        </a:hlink>
        <a:folHlink>
          <a:srgbClr val="3F73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00678C"/>
        </a:accent1>
        <a:accent2>
          <a:srgbClr val="5E8000"/>
        </a:accent2>
        <a:accent3>
          <a:srgbClr val="FFFFFF"/>
        </a:accent3>
        <a:accent4>
          <a:srgbClr val="000000"/>
        </a:accent4>
        <a:accent5>
          <a:srgbClr val="AAB8C5"/>
        </a:accent5>
        <a:accent6>
          <a:srgbClr val="547300"/>
        </a:accent6>
        <a:hlink>
          <a:srgbClr val="006E04"/>
        </a:hlink>
        <a:folHlink>
          <a:srgbClr val="66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A65821"/>
        </a:accent1>
        <a:accent2>
          <a:srgbClr val="008004"/>
        </a:accent2>
        <a:accent3>
          <a:srgbClr val="FFFFFF"/>
        </a:accent3>
        <a:accent4>
          <a:srgbClr val="000000"/>
        </a:accent4>
        <a:accent5>
          <a:srgbClr val="D0B4AB"/>
        </a:accent5>
        <a:accent6>
          <a:srgbClr val="007303"/>
        </a:accent6>
        <a:hlink>
          <a:srgbClr val="8C2A60"/>
        </a:hlink>
        <a:folHlink>
          <a:srgbClr val="6733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B2403E"/>
        </a:accent1>
        <a:accent2>
          <a:srgbClr val="2D8064"/>
        </a:accent2>
        <a:accent3>
          <a:srgbClr val="FFFFFF"/>
        </a:accent3>
        <a:accent4>
          <a:srgbClr val="000000"/>
        </a:accent4>
        <a:accent5>
          <a:srgbClr val="D5AFAF"/>
        </a:accent5>
        <a:accent6>
          <a:srgbClr val="28735A"/>
        </a:accent6>
        <a:hlink>
          <a:srgbClr val="4D3F8C"/>
        </a:hlink>
        <a:folHlink>
          <a:srgbClr val="006E0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13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0052C0"/>
        </a:accent1>
        <a:accent2>
          <a:srgbClr val="3239BF"/>
        </a:accent2>
        <a:accent3>
          <a:srgbClr val="FFFFFF"/>
        </a:accent3>
        <a:accent4>
          <a:srgbClr val="000000"/>
        </a:accent4>
        <a:accent5>
          <a:srgbClr val="AAB3DC"/>
        </a:accent5>
        <a:accent6>
          <a:srgbClr val="2C33AD"/>
        </a:accent6>
        <a:hlink>
          <a:srgbClr val="004299"/>
        </a:hlink>
        <a:folHlink>
          <a:srgbClr val="282D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14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6759B2"/>
        </a:accent1>
        <a:accent2>
          <a:srgbClr val="00708C"/>
        </a:accent2>
        <a:accent3>
          <a:srgbClr val="FFFFFF"/>
        </a:accent3>
        <a:accent4>
          <a:srgbClr val="000000"/>
        </a:accent4>
        <a:accent5>
          <a:srgbClr val="B8B5D5"/>
        </a:accent5>
        <a:accent6>
          <a:srgbClr val="00657E"/>
        </a:accent6>
        <a:hlink>
          <a:srgbClr val="0048A6"/>
        </a:hlink>
        <a:folHlink>
          <a:srgbClr val="742E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15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A68500"/>
        </a:accent1>
        <a:accent2>
          <a:srgbClr val="2462B2"/>
        </a:accent2>
        <a:accent3>
          <a:srgbClr val="FFFFFF"/>
        </a:accent3>
        <a:accent4>
          <a:srgbClr val="000000"/>
        </a:accent4>
        <a:accent5>
          <a:srgbClr val="D0C2AA"/>
        </a:accent5>
        <a:accent6>
          <a:srgbClr val="2058A1"/>
        </a:accent6>
        <a:hlink>
          <a:srgbClr val="546E00"/>
        </a:hlink>
        <a:folHlink>
          <a:srgbClr val="8031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16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628000"/>
        </a:accent1>
        <a:accent2>
          <a:srgbClr val="8C5200"/>
        </a:accent2>
        <a:accent3>
          <a:srgbClr val="FFFFFF"/>
        </a:accent3>
        <a:accent4>
          <a:srgbClr val="000000"/>
        </a:accent4>
        <a:accent5>
          <a:srgbClr val="B7C0AA"/>
        </a:accent5>
        <a:accent6>
          <a:srgbClr val="7E4900"/>
        </a:accent6>
        <a:hlink>
          <a:srgbClr val="911D65"/>
        </a:hlink>
        <a:folHlink>
          <a:srgbClr val="00459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8_Default Design">
  <a:themeElements>
    <a:clrScheme name="1_Default Design 2">
      <a:dk1>
        <a:srgbClr val="000000"/>
      </a:dk1>
      <a:lt1>
        <a:srgbClr val="FFFFFF"/>
      </a:lt1>
      <a:dk2>
        <a:srgbClr val="000000"/>
      </a:dk2>
      <a:lt2>
        <a:srgbClr val="828282"/>
      </a:lt2>
      <a:accent1>
        <a:srgbClr val="A14D1D"/>
      </a:accent1>
      <a:accent2>
        <a:srgbClr val="85416B"/>
      </a:accent2>
      <a:accent3>
        <a:srgbClr val="FFFFFF"/>
      </a:accent3>
      <a:accent4>
        <a:srgbClr val="000000"/>
      </a:accent4>
      <a:accent5>
        <a:srgbClr val="CDB2AB"/>
      </a:accent5>
      <a:accent6>
        <a:srgbClr val="783A60"/>
      </a:accent6>
      <a:hlink>
        <a:srgbClr val="862D2D"/>
      </a:hlink>
      <a:folHlink>
        <a:srgbClr val="735427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A62121"/>
        </a:accent1>
        <a:accent2>
          <a:srgbClr val="99001E"/>
        </a:accent2>
        <a:accent3>
          <a:srgbClr val="FFFFFF"/>
        </a:accent3>
        <a:accent4>
          <a:srgbClr val="000000"/>
        </a:accent4>
        <a:accent5>
          <a:srgbClr val="D0ABAB"/>
        </a:accent5>
        <a:accent6>
          <a:srgbClr val="8A001A"/>
        </a:accent6>
        <a:hlink>
          <a:srgbClr val="8C0000"/>
        </a:hlink>
        <a:folHlink>
          <a:srgbClr val="800F2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A14D1D"/>
        </a:accent1>
        <a:accent2>
          <a:srgbClr val="85416B"/>
        </a:accent2>
        <a:accent3>
          <a:srgbClr val="FFFFFF"/>
        </a:accent3>
        <a:accent4>
          <a:srgbClr val="000000"/>
        </a:accent4>
        <a:accent5>
          <a:srgbClr val="CDB2AB"/>
        </a:accent5>
        <a:accent6>
          <a:srgbClr val="783A60"/>
        </a:accent6>
        <a:hlink>
          <a:srgbClr val="862D2D"/>
        </a:hlink>
        <a:folHlink>
          <a:srgbClr val="73542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396C80"/>
        </a:accent1>
        <a:accent2>
          <a:srgbClr val="943E3E"/>
        </a:accent2>
        <a:accent3>
          <a:srgbClr val="FFFFFF"/>
        </a:accent3>
        <a:accent4>
          <a:srgbClr val="000000"/>
        </a:accent4>
        <a:accent5>
          <a:srgbClr val="AEBAC0"/>
        </a:accent5>
        <a:accent6>
          <a:srgbClr val="863737"/>
        </a:accent6>
        <a:hlink>
          <a:srgbClr val="3A3474"/>
        </a:hlink>
        <a:folHlink>
          <a:srgbClr val="48542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806F2B"/>
        </a:accent1>
        <a:accent2>
          <a:srgbClr val="3C7331"/>
        </a:accent2>
        <a:accent3>
          <a:srgbClr val="FFFFFF"/>
        </a:accent3>
        <a:accent4>
          <a:srgbClr val="000000"/>
        </a:accent4>
        <a:accent5>
          <a:srgbClr val="C0BBAC"/>
        </a:accent5>
        <a:accent6>
          <a:srgbClr val="35682B"/>
        </a:accent6>
        <a:hlink>
          <a:srgbClr val="862D2D"/>
        </a:hlink>
        <a:folHlink>
          <a:srgbClr val="4039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CC8500"/>
        </a:accent1>
        <a:accent2>
          <a:srgbClr val="C2940A"/>
        </a:accent2>
        <a:accent3>
          <a:srgbClr val="FFFFFF"/>
        </a:accent3>
        <a:accent4>
          <a:srgbClr val="000000"/>
        </a:accent4>
        <a:accent5>
          <a:srgbClr val="E2C2AA"/>
        </a:accent5>
        <a:accent6>
          <a:srgbClr val="B08608"/>
        </a:accent6>
        <a:hlink>
          <a:srgbClr val="A66C00"/>
        </a:hlink>
        <a:folHlink>
          <a:srgbClr val="9973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B29800"/>
        </a:accent1>
        <a:accent2>
          <a:srgbClr val="C97C3C"/>
        </a:accent2>
        <a:accent3>
          <a:srgbClr val="FFFFFF"/>
        </a:accent3>
        <a:accent4>
          <a:srgbClr val="000000"/>
        </a:accent4>
        <a:accent5>
          <a:srgbClr val="D5CAAA"/>
        </a:accent5>
        <a:accent6>
          <a:srgbClr val="B67035"/>
        </a:accent6>
        <a:hlink>
          <a:srgbClr val="A66C00"/>
        </a:hlink>
        <a:folHlink>
          <a:srgbClr val="BF4F4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2B9FD9"/>
        </a:accent1>
        <a:accent2>
          <a:srgbClr val="CC8500"/>
        </a:accent2>
        <a:accent3>
          <a:srgbClr val="FFFFFF"/>
        </a:accent3>
        <a:accent4>
          <a:srgbClr val="000000"/>
        </a:accent4>
        <a:accent5>
          <a:srgbClr val="ACCDE9"/>
        </a:accent5>
        <a:accent6>
          <a:srgbClr val="B97800"/>
        </a:accent6>
        <a:hlink>
          <a:srgbClr val="8A73BF"/>
        </a:hlink>
        <a:folHlink>
          <a:srgbClr val="2E994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7AB236"/>
        </a:accent1>
        <a:accent2>
          <a:srgbClr val="CC527E"/>
        </a:accent2>
        <a:accent3>
          <a:srgbClr val="FFFFFF"/>
        </a:accent3>
        <a:accent4>
          <a:srgbClr val="000000"/>
        </a:accent4>
        <a:accent5>
          <a:srgbClr val="BED5AE"/>
        </a:accent5>
        <a:accent6>
          <a:srgbClr val="B94972"/>
        </a:accent6>
        <a:hlink>
          <a:srgbClr val="4D6BBF"/>
        </a:hlink>
        <a:folHlink>
          <a:srgbClr val="A66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009905"/>
        </a:accent1>
        <a:accent2>
          <a:srgbClr val="4D8C00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457E00"/>
        </a:accent6>
        <a:hlink>
          <a:srgbClr val="008004"/>
        </a:hlink>
        <a:folHlink>
          <a:srgbClr val="3F73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00678C"/>
        </a:accent1>
        <a:accent2>
          <a:srgbClr val="5E8000"/>
        </a:accent2>
        <a:accent3>
          <a:srgbClr val="FFFFFF"/>
        </a:accent3>
        <a:accent4>
          <a:srgbClr val="000000"/>
        </a:accent4>
        <a:accent5>
          <a:srgbClr val="AAB8C5"/>
        </a:accent5>
        <a:accent6>
          <a:srgbClr val="547300"/>
        </a:accent6>
        <a:hlink>
          <a:srgbClr val="006E04"/>
        </a:hlink>
        <a:folHlink>
          <a:srgbClr val="66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A65821"/>
        </a:accent1>
        <a:accent2>
          <a:srgbClr val="008004"/>
        </a:accent2>
        <a:accent3>
          <a:srgbClr val="FFFFFF"/>
        </a:accent3>
        <a:accent4>
          <a:srgbClr val="000000"/>
        </a:accent4>
        <a:accent5>
          <a:srgbClr val="D0B4AB"/>
        </a:accent5>
        <a:accent6>
          <a:srgbClr val="007303"/>
        </a:accent6>
        <a:hlink>
          <a:srgbClr val="8C2A60"/>
        </a:hlink>
        <a:folHlink>
          <a:srgbClr val="6733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B2403E"/>
        </a:accent1>
        <a:accent2>
          <a:srgbClr val="2D8064"/>
        </a:accent2>
        <a:accent3>
          <a:srgbClr val="FFFFFF"/>
        </a:accent3>
        <a:accent4>
          <a:srgbClr val="000000"/>
        </a:accent4>
        <a:accent5>
          <a:srgbClr val="D5AFAF"/>
        </a:accent5>
        <a:accent6>
          <a:srgbClr val="28735A"/>
        </a:accent6>
        <a:hlink>
          <a:srgbClr val="4D3F8C"/>
        </a:hlink>
        <a:folHlink>
          <a:srgbClr val="006E0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13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0052C0"/>
        </a:accent1>
        <a:accent2>
          <a:srgbClr val="3239BF"/>
        </a:accent2>
        <a:accent3>
          <a:srgbClr val="FFFFFF"/>
        </a:accent3>
        <a:accent4>
          <a:srgbClr val="000000"/>
        </a:accent4>
        <a:accent5>
          <a:srgbClr val="AAB3DC"/>
        </a:accent5>
        <a:accent6>
          <a:srgbClr val="2C33AD"/>
        </a:accent6>
        <a:hlink>
          <a:srgbClr val="004299"/>
        </a:hlink>
        <a:folHlink>
          <a:srgbClr val="282D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14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6759B2"/>
        </a:accent1>
        <a:accent2>
          <a:srgbClr val="00708C"/>
        </a:accent2>
        <a:accent3>
          <a:srgbClr val="FFFFFF"/>
        </a:accent3>
        <a:accent4>
          <a:srgbClr val="000000"/>
        </a:accent4>
        <a:accent5>
          <a:srgbClr val="B8B5D5"/>
        </a:accent5>
        <a:accent6>
          <a:srgbClr val="00657E"/>
        </a:accent6>
        <a:hlink>
          <a:srgbClr val="0048A6"/>
        </a:hlink>
        <a:folHlink>
          <a:srgbClr val="742E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15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A68500"/>
        </a:accent1>
        <a:accent2>
          <a:srgbClr val="2462B2"/>
        </a:accent2>
        <a:accent3>
          <a:srgbClr val="FFFFFF"/>
        </a:accent3>
        <a:accent4>
          <a:srgbClr val="000000"/>
        </a:accent4>
        <a:accent5>
          <a:srgbClr val="D0C2AA"/>
        </a:accent5>
        <a:accent6>
          <a:srgbClr val="2058A1"/>
        </a:accent6>
        <a:hlink>
          <a:srgbClr val="546E00"/>
        </a:hlink>
        <a:folHlink>
          <a:srgbClr val="8031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16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628000"/>
        </a:accent1>
        <a:accent2>
          <a:srgbClr val="8C5200"/>
        </a:accent2>
        <a:accent3>
          <a:srgbClr val="FFFFFF"/>
        </a:accent3>
        <a:accent4>
          <a:srgbClr val="000000"/>
        </a:accent4>
        <a:accent5>
          <a:srgbClr val="B7C0AA"/>
        </a:accent5>
        <a:accent6>
          <a:srgbClr val="7E4900"/>
        </a:accent6>
        <a:hlink>
          <a:srgbClr val="911D65"/>
        </a:hlink>
        <a:folHlink>
          <a:srgbClr val="00459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811</TotalTime>
  <Words>186</Words>
  <Application>Microsoft Office PowerPoint</Application>
  <PresentationFormat>Экран (4:3)</PresentationFormat>
  <Paragraphs>59</Paragraphs>
  <Slides>57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36</vt:i4>
      </vt:variant>
      <vt:variant>
        <vt:lpstr>Заголовки слайдов</vt:lpstr>
      </vt:variant>
      <vt:variant>
        <vt:i4>57</vt:i4>
      </vt:variant>
    </vt:vector>
  </HeadingPairs>
  <TitlesOfParts>
    <vt:vector size="93" baseType="lpstr">
      <vt:lpstr>Тема Office</vt:lpstr>
      <vt:lpstr>1_Default Design</vt:lpstr>
      <vt:lpstr>2_Default Design</vt:lpstr>
      <vt:lpstr>3_Default Design</vt:lpstr>
      <vt:lpstr>4_Default Design</vt:lpstr>
      <vt:lpstr>5_Default Design</vt:lpstr>
      <vt:lpstr>6_Default Design</vt:lpstr>
      <vt:lpstr>7_Default Design</vt:lpstr>
      <vt:lpstr>8_Default Design</vt:lpstr>
      <vt:lpstr>9_Default Design</vt:lpstr>
      <vt:lpstr>10_Default Design</vt:lpstr>
      <vt:lpstr>11_Default Design</vt:lpstr>
      <vt:lpstr>12_Default Design</vt:lpstr>
      <vt:lpstr>13_Default Design</vt:lpstr>
      <vt:lpstr>14_Default Design</vt:lpstr>
      <vt:lpstr>15_Default Design</vt:lpstr>
      <vt:lpstr>16_Default Design</vt:lpstr>
      <vt:lpstr>17_Default Design</vt:lpstr>
      <vt:lpstr>18_Default Design</vt:lpstr>
      <vt:lpstr>19_Default Design</vt:lpstr>
      <vt:lpstr>20_Default Design</vt:lpstr>
      <vt:lpstr>11_Слои</vt:lpstr>
      <vt:lpstr>21_Default Design</vt:lpstr>
      <vt:lpstr>1Pom</vt:lpstr>
      <vt:lpstr>1_Тема Office</vt:lpstr>
      <vt:lpstr>2_Тема Office</vt:lpstr>
      <vt:lpstr>3_Тема Office</vt:lpstr>
      <vt:lpstr>4_Тема Office</vt:lpstr>
      <vt:lpstr>5_Тема Office</vt:lpstr>
      <vt:lpstr>6_Тема Office</vt:lpstr>
      <vt:lpstr>7_Тема Office</vt:lpstr>
      <vt:lpstr>8_Тема Office</vt:lpstr>
      <vt:lpstr>9_Тема Office</vt:lpstr>
      <vt:lpstr>10_Тема Office</vt:lpstr>
      <vt:lpstr>11_Тема Office</vt:lpstr>
      <vt:lpstr>12_Тема Office</vt:lpstr>
      <vt:lpstr>Первая помощь</vt:lpstr>
      <vt:lpstr>Презентация PowerPoint</vt:lpstr>
      <vt:lpstr>Презентация PowerPoint</vt:lpstr>
      <vt:lpstr>Презентация PowerPoint</vt:lpstr>
      <vt:lpstr>Статья 31. «Первая помощь»</vt:lpstr>
      <vt:lpstr>Для чего нужна первая помощь? </vt:lpstr>
      <vt:lpstr>                                            </vt:lpstr>
      <vt:lpstr>Что такое первая помощь? </vt:lpstr>
      <vt:lpstr>Презентация PowerPoint</vt:lpstr>
      <vt:lpstr>Кто имеет право оказывать первую помощь? </vt:lpstr>
      <vt:lpstr>                                            </vt:lpstr>
      <vt:lpstr>Я могу навредить и буду привлечен к ответственности</vt:lpstr>
      <vt:lpstr>Презентация PowerPoint</vt:lpstr>
      <vt:lpstr>Первая помощь - это сложно. Непонятно, что делать?</vt:lpstr>
      <vt:lpstr>Проблемы:</vt:lpstr>
      <vt:lpstr>       Проект:   Научись    спасать      жизнь!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 </vt:lpstr>
      <vt:lpstr>Презентация PowerPoint</vt:lpstr>
      <vt:lpstr>Первая помощь - это просто!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Для чего нужна первая помощь?</dc:title>
  <dc:creator>Lubov Kichanova</dc:creator>
  <cp:lastModifiedBy>SAF</cp:lastModifiedBy>
  <cp:revision>43</cp:revision>
  <dcterms:created xsi:type="dcterms:W3CDTF">2016-08-29T14:16:52Z</dcterms:created>
  <dcterms:modified xsi:type="dcterms:W3CDTF">2016-10-27T03:51:57Z</dcterms:modified>
</cp:coreProperties>
</file>