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3" r:id="rId3"/>
    <p:sldId id="271" r:id="rId4"/>
    <p:sldId id="280" r:id="rId5"/>
    <p:sldId id="274" r:id="rId6"/>
    <p:sldId id="275" r:id="rId7"/>
    <p:sldId id="276" r:id="rId8"/>
    <p:sldId id="277" r:id="rId9"/>
    <p:sldId id="278" r:id="rId10"/>
    <p:sldId id="279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C0B24-5422-4EB1-8603-7A509D138D55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F4B8C-40E5-4466-8B14-C35D4EF355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79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7E32-A71D-4EA9-AB15-ED82C9D09BA7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0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D96C-77DA-48C8-A2E0-EE327E990579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51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1896-DFC4-4232-A043-7F7AE9FB427C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89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636B-A92B-44B9-8BBE-E14812920897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04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6BF49-97CE-4709-990B-D1D36C31E7B5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8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C3EC-2249-43B0-8207-011D8F765EEB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92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941CA-A1F3-4C4A-AFE8-0DF0BEFAE70D}" type="datetime1">
              <a:rPr lang="ru-RU" smtClean="0"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83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EC53-0910-4403-8E50-93BC623D37C7}" type="datetime1">
              <a:rPr lang="ru-RU" smtClean="0"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46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1B60-722F-486E-B901-6B7A5957737C}" type="datetime1">
              <a:rPr lang="ru-RU" smtClean="0"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5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F5C0-673B-45F9-91B0-3C4142457B8A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42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6A070-DB83-477F-B0C5-E6B2916CF67B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41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86D4-0F01-4407-A0D3-5E30E74F1448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D9A08-93F9-469E-B69B-D850936CFF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4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72;&#1082;&#1090;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-90.ucoz.net/" TargetMode="External"/><Relationship Id="rId2" Type="http://schemas.openxmlformats.org/officeDocument/2006/relationships/hyperlink" Target="mailto:scoll-90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93;&#1086;&#1076;&#1072;&#1090;&#1072;&#1081;&#1089;&#1090;&#1074;&#1086;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87;&#1088;&#1080;&#1082;&#1072;&#1079;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088;&#1077;&#1096;&#1077;&#1085;&#1080;&#1077;.jpe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74511" y="1556792"/>
            <a:ext cx="8229600" cy="50547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Опыт передачи неиспользованного оборудования, полученного в рамках государственной программы «Доступная среда»,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образовательные организации</a:t>
            </a:r>
            <a:endParaRPr lang="ru-RU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en-US" sz="20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Докладчик:</a:t>
            </a:r>
          </a:p>
          <a:p>
            <a:pPr marL="0" indent="0" algn="r">
              <a:buNone/>
            </a:pPr>
            <a:r>
              <a:rPr lang="ru-RU" sz="20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Литасова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Ю.В., директор</a:t>
            </a:r>
            <a:endParaRPr lang="ru-RU" sz="2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1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23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544224"/>
            <a:ext cx="8307096" cy="44484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16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работы: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Подписание 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 action="ppaction://hlinkfile"/>
              </a:rPr>
              <a:t>Акта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 приеме-передаче объектов нефинансовых активов.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9. Передача оборудования.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10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85184"/>
            <a:ext cx="2880319" cy="10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11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160" y="631229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</a:t>
            </a:r>
          </a:p>
          <a:p>
            <a:pPr algn="ctr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общеобразовательное учреждение            </a:t>
            </a:r>
          </a:p>
          <a:p>
            <a:pPr algn="ctr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«Средняя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общеобразовательная школа №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90»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г. Кемерово, ул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Космическая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31 </a:t>
            </a:r>
          </a:p>
          <a:p>
            <a:pPr algn="ctr">
              <a:buNone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(3842) 38-55-75 </a:t>
            </a:r>
          </a:p>
          <a:p>
            <a:pPr algn="ctr">
              <a:buNone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  <a:hlinkClick r:id="rId2"/>
              </a:rPr>
              <a:t>scoll-90@mail.ru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u="sng" dirty="0">
                <a:latin typeface="Times New Roman" pitchFamily="18" charset="0"/>
                <a:cs typeface="Times New Roman" pitchFamily="18" charset="0"/>
                <a:hlinkClick r:id="rId3"/>
              </a:rPr>
              <a:t>school-90.ucoz.net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Instagram</a:t>
            </a:r>
            <a:r>
              <a:rPr lang="ru-RU" sz="2800" dirty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1B06BA"/>
                </a:solidFill>
                <a:latin typeface="Times New Roman" pitchFamily="18" charset="0"/>
                <a:cs typeface="Times New Roman" pitchFamily="18" charset="0"/>
              </a:rPr>
              <a:t> scoll90</a:t>
            </a:r>
            <a:endParaRPr lang="ru-RU" sz="2800" dirty="0">
              <a:solidFill>
                <a:srgbClr val="1B06B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7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653136"/>
            <a:ext cx="1512088" cy="151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6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74511" y="1556792"/>
            <a:ext cx="8229600" cy="50547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Государственная программа РФ «Доступная среда»: 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ОУ №№ </a:t>
            </a:r>
            <a:r>
              <a:rPr lang="ru-RU" sz="2400" b="1" u="sng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5, 14, 20, 22, 23, 33, 35, 39, 44, 49, 55, 65, 74, 77, 90, 94, 98</a:t>
            </a:r>
            <a:endParaRPr lang="ru-RU" sz="2400" b="1" u="sng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2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63616"/>
            <a:ext cx="3528392" cy="1341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5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3</a:t>
            </a:fld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5" t="4084" r="8357" b="5214"/>
          <a:stretch/>
        </p:blipFill>
        <p:spPr bwMode="auto">
          <a:xfrm>
            <a:off x="33650" y="116632"/>
            <a:ext cx="904716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3707904" y="4365104"/>
            <a:ext cx="2448272" cy="3960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4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1380576"/>
            <a:ext cx="8229600" cy="50547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Письмо Министерства образования и науки РФ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 01.12.2016 № ВК-2751/07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«О направлении методических рекомендаций»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4</a:t>
            </a:fld>
            <a:endParaRPr lang="ru-RU" dirty="0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157192"/>
            <a:ext cx="3312368" cy="12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9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328218"/>
            <a:ext cx="8229600" cy="4821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работы:</a:t>
            </a:r>
          </a:p>
          <a:p>
            <a:pPr marL="0" indent="0" algn="ctr">
              <a:buNone/>
            </a:pPr>
            <a:endParaRPr lang="ru-RU" sz="16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Запрос управления образования в передающие образовательные учреждения перечня неиспользуемого оборудования</a:t>
            </a: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ru-RU" sz="2800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5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607620"/>
            <a:ext cx="2722331" cy="103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8448"/>
              </p:ext>
            </p:extLst>
          </p:nvPr>
        </p:nvGraphicFramePr>
        <p:xfrm>
          <a:off x="827584" y="3861048"/>
          <a:ext cx="7632848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2426"/>
                <a:gridCol w="3967118"/>
                <a:gridCol w="2313304"/>
              </a:tblGrid>
              <a:tr h="9118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Наименование оборудования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Количество</a:t>
                      </a:r>
                      <a:endParaRPr lang="ru-RU" sz="2400" dirty="0"/>
                    </a:p>
                  </a:txBody>
                  <a:tcPr/>
                </a:tc>
              </a:tr>
              <a:tr h="5283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62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383552"/>
            <a:ext cx="8783207" cy="4448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работы:</a:t>
            </a:r>
          </a:p>
          <a:p>
            <a:pPr marL="0" indent="0" algn="ctr">
              <a:buNone/>
            </a:pPr>
            <a:endParaRPr lang="ru-RU" sz="16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Представление перечня 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оборудования принимающим образовательным учреждениям.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Проведение внеочередной инвентаризации.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Осмотр принимающими ОУ оборудования.  </a:t>
            </a: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6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45224"/>
            <a:ext cx="2880319" cy="10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67591" y="1544224"/>
            <a:ext cx="8424936" cy="4448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работы: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Составление 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 action="ppaction://hlinkfile"/>
              </a:rPr>
              <a:t>ходатайства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 разрешении передачи основных средств, находящихся в оперативном управлении передающего ОУ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7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674" y="4925864"/>
            <a:ext cx="3260517" cy="123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95583" y="1544224"/>
            <a:ext cx="8568951" cy="4448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работы: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Издание 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 action="ppaction://hlinkfile"/>
              </a:rPr>
              <a:t>приказа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по управлению образования «О передаче основных средств»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8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899" y="5013176"/>
            <a:ext cx="2880319" cy="10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88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721" y="231698"/>
            <a:ext cx="7607696" cy="88227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Управление образования администрации г. Кемерово</a:t>
            </a:r>
            <a:b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МБОУ «СОШ № 90»</a:t>
            </a:r>
            <a:endParaRPr lang="ru-RU" sz="1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9" y="1383552"/>
            <a:ext cx="8640960" cy="4448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b="1" dirty="0" smtClean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Алгоритм работы: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 action="ppaction://hlinkfile"/>
              </a:rPr>
              <a:t>Решение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омитета по управлению муниципальным имуществом города Кемерово «О перераспределении муниципального имущества»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 algn="r">
              <a:buNone/>
            </a:pPr>
            <a:endParaRPr lang="ru-RU" sz="2800" b="1" dirty="0">
              <a:solidFill>
                <a:srgbClr val="002060"/>
              </a:solidFill>
            </a:endParaRPr>
          </a:p>
          <a:p>
            <a:pPr marL="0" indent="0" algn="r">
              <a:buNone/>
            </a:pPr>
            <a:endParaRPr lang="en-US" sz="2400" b="1" u="sng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r">
              <a:buNone/>
            </a:pPr>
            <a:endParaRPr lang="ru-RU" sz="28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НОШ№\Desktop\Эмблема шк 90 300317 в работ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13" y="284328"/>
            <a:ext cx="952222" cy="95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75656" y="1113976"/>
            <a:ext cx="6208806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D9A08-93F9-469E-B69B-D850936CFF42}" type="slidenum">
              <a:rPr lang="ru-RU" smtClean="0"/>
              <a:t>9</a:t>
            </a:fld>
            <a:endParaRPr lang="ru-RU"/>
          </a:p>
        </p:txBody>
      </p:sp>
      <p:pic>
        <p:nvPicPr>
          <p:cNvPr id="9" name="Picture 4" descr="http://kemerovo-sib.ru/images/gerb_kej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4328"/>
            <a:ext cx="720081" cy="103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352003" y="1266376"/>
            <a:ext cx="445611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899" y="4869160"/>
            <a:ext cx="2880319" cy="109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30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283</Words>
  <Application>Microsoft Office PowerPoint</Application>
  <PresentationFormat>Экран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Презентация PowerPoint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Управление образования администрации г. Кемерово МБОУ «СОШ № 90»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Развивающая суббота кемеровского школьника</dc:title>
  <dc:creator>НОШ№</dc:creator>
  <cp:lastModifiedBy>Александр</cp:lastModifiedBy>
  <cp:revision>35</cp:revision>
  <dcterms:created xsi:type="dcterms:W3CDTF">2019-03-19T07:28:17Z</dcterms:created>
  <dcterms:modified xsi:type="dcterms:W3CDTF">2019-03-27T08:05:59Z</dcterms:modified>
</cp:coreProperties>
</file>