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0" r:id="rId4"/>
    <p:sldId id="262" r:id="rId5"/>
    <p:sldId id="259" r:id="rId6"/>
    <p:sldId id="263" r:id="rId7"/>
    <p:sldId id="264" r:id="rId8"/>
    <p:sldId id="266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FF"/>
    <a:srgbClr val="FFCCFF"/>
    <a:srgbClr val="FFFF99"/>
    <a:srgbClr val="FF7C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03A70-2961-4BDE-8D56-5E841DC0FD76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A2BF8-C03B-4FF5-8EEB-FBDA8622AE5F}">
      <dgm:prSet custT="1"/>
      <dgm:spPr/>
      <dgm:t>
        <a:bodyPr/>
        <a:lstStyle/>
        <a:p>
          <a:pPr rtl="0"/>
          <a:r>
            <a:rPr lang="ru-RU" sz="1800" b="1" dirty="0" smtClean="0"/>
            <a:t>Обеспечение доступности ППМС сопровождения несовершеннолетним с ОВЗ и инвалидностью</a:t>
          </a:r>
          <a:endParaRPr lang="ru-RU" sz="1800" b="1" dirty="0"/>
        </a:p>
      </dgm:t>
    </dgm:pt>
    <dgm:pt modelId="{04522825-60D8-4B56-BE9D-1999388B7039}" type="parTrans" cxnId="{56AB4979-9C2C-494A-9C9E-2C7B4F9BDED2}">
      <dgm:prSet/>
      <dgm:spPr/>
      <dgm:t>
        <a:bodyPr/>
        <a:lstStyle/>
        <a:p>
          <a:endParaRPr lang="ru-RU" sz="1800" b="1"/>
        </a:p>
      </dgm:t>
    </dgm:pt>
    <dgm:pt modelId="{93CAD4C5-74FB-4538-B510-4E264B18F76F}" type="sibTrans" cxnId="{56AB4979-9C2C-494A-9C9E-2C7B4F9BDED2}">
      <dgm:prSet/>
      <dgm:spPr/>
      <dgm:t>
        <a:bodyPr/>
        <a:lstStyle/>
        <a:p>
          <a:endParaRPr lang="ru-RU" sz="1800" b="1"/>
        </a:p>
      </dgm:t>
    </dgm:pt>
    <dgm:pt modelId="{9B482032-A300-4EF1-9678-D2889F0E373F}">
      <dgm:prSet custT="1"/>
      <dgm:spPr/>
      <dgm:t>
        <a:bodyPr/>
        <a:lstStyle/>
        <a:p>
          <a:pPr rtl="0"/>
          <a:r>
            <a:rPr lang="ru-RU" sz="1800" b="1" dirty="0" smtClean="0"/>
            <a:t>Ранняя помощь</a:t>
          </a:r>
          <a:endParaRPr lang="ru-RU" sz="1800" b="1" dirty="0"/>
        </a:p>
      </dgm:t>
    </dgm:pt>
    <dgm:pt modelId="{0AB5C691-E854-486B-B69C-D9D8D97A7EF8}" type="parTrans" cxnId="{5F5607F2-D253-4BA5-9CE8-BAF2F0779621}">
      <dgm:prSet/>
      <dgm:spPr/>
      <dgm:t>
        <a:bodyPr/>
        <a:lstStyle/>
        <a:p>
          <a:endParaRPr lang="ru-RU" sz="1800" b="1"/>
        </a:p>
      </dgm:t>
    </dgm:pt>
    <dgm:pt modelId="{A2408ABD-B7DA-4D88-9616-5E423988F17D}" type="sibTrans" cxnId="{5F5607F2-D253-4BA5-9CE8-BAF2F0779621}">
      <dgm:prSet/>
      <dgm:spPr/>
      <dgm:t>
        <a:bodyPr/>
        <a:lstStyle/>
        <a:p>
          <a:endParaRPr lang="ru-RU" sz="1800" b="1"/>
        </a:p>
      </dgm:t>
    </dgm:pt>
    <dgm:pt modelId="{FD9D8C46-CAFB-4C99-9611-F529D9A092E0}">
      <dgm:prSet custT="1"/>
      <dgm:spPr/>
      <dgm:t>
        <a:bodyPr/>
        <a:lstStyle/>
        <a:p>
          <a:pPr rtl="0"/>
          <a:r>
            <a:rPr lang="ru-RU" sz="1800" b="1" dirty="0" smtClean="0"/>
            <a:t>Развитие службы судебных психологов </a:t>
          </a:r>
          <a:endParaRPr lang="ru-RU" sz="1600" b="1" dirty="0"/>
        </a:p>
      </dgm:t>
    </dgm:pt>
    <dgm:pt modelId="{FC8B2304-1B41-4154-9B81-18296133487A}" type="parTrans" cxnId="{42F787BE-4358-4861-AA57-53E90ACE3C49}">
      <dgm:prSet/>
      <dgm:spPr/>
      <dgm:t>
        <a:bodyPr/>
        <a:lstStyle/>
        <a:p>
          <a:endParaRPr lang="ru-RU" sz="1800" b="1"/>
        </a:p>
      </dgm:t>
    </dgm:pt>
    <dgm:pt modelId="{584316E2-9659-4F34-B2EF-5D410554F990}" type="sibTrans" cxnId="{42F787BE-4358-4861-AA57-53E90ACE3C49}">
      <dgm:prSet/>
      <dgm:spPr/>
      <dgm:t>
        <a:bodyPr/>
        <a:lstStyle/>
        <a:p>
          <a:endParaRPr lang="ru-RU" sz="1800" b="1"/>
        </a:p>
      </dgm:t>
    </dgm:pt>
    <dgm:pt modelId="{0E9A09FB-7B95-455E-B863-9229C0DC1DB7}">
      <dgm:prSet custT="1"/>
      <dgm:spPr/>
      <dgm:t>
        <a:bodyPr/>
        <a:lstStyle/>
        <a:p>
          <a:pPr rtl="0"/>
          <a:r>
            <a:rPr lang="ru-RU" sz="1800" b="1" dirty="0" smtClean="0"/>
            <a:t>Развитие восстановительных практик и служб примирения в образовании</a:t>
          </a:r>
          <a:endParaRPr lang="ru-RU" sz="1800" b="1" dirty="0"/>
        </a:p>
      </dgm:t>
    </dgm:pt>
    <dgm:pt modelId="{B3ADD030-EBA3-47C1-8F73-02600BAC5FC2}" type="parTrans" cxnId="{C189440A-552E-47F5-959D-C617C5DD17D2}">
      <dgm:prSet/>
      <dgm:spPr/>
      <dgm:t>
        <a:bodyPr/>
        <a:lstStyle/>
        <a:p>
          <a:endParaRPr lang="ru-RU" sz="1800" b="1"/>
        </a:p>
      </dgm:t>
    </dgm:pt>
    <dgm:pt modelId="{76FE66B4-8176-4FDF-8D51-19633B1411E9}" type="sibTrans" cxnId="{C189440A-552E-47F5-959D-C617C5DD17D2}">
      <dgm:prSet/>
      <dgm:spPr/>
      <dgm:t>
        <a:bodyPr/>
        <a:lstStyle/>
        <a:p>
          <a:endParaRPr lang="ru-RU" sz="1800" b="1"/>
        </a:p>
      </dgm:t>
    </dgm:pt>
    <dgm:pt modelId="{A1FB1406-7972-45C3-8CA6-4DF346E24D0A}">
      <dgm:prSet custT="1"/>
      <dgm:spPr/>
      <dgm:t>
        <a:bodyPr/>
        <a:lstStyle/>
        <a:p>
          <a:pPr rtl="0"/>
          <a:r>
            <a:rPr lang="ru-RU" sz="1800" b="1" dirty="0" smtClean="0"/>
            <a:t>Развитие системы непрерывного образования специалистов осуществляющих ППМС сопровождение</a:t>
          </a:r>
          <a:endParaRPr lang="ru-RU" sz="1800" b="1" dirty="0"/>
        </a:p>
      </dgm:t>
    </dgm:pt>
    <dgm:pt modelId="{0993A374-9E1B-42ED-9F88-D8E856A3F05E}" type="parTrans" cxnId="{652C22DB-FB1A-4775-B3E5-8B1B7F7A18F8}">
      <dgm:prSet/>
      <dgm:spPr/>
      <dgm:t>
        <a:bodyPr/>
        <a:lstStyle/>
        <a:p>
          <a:endParaRPr lang="ru-RU" sz="1800" b="1"/>
        </a:p>
      </dgm:t>
    </dgm:pt>
    <dgm:pt modelId="{2756DA1E-87D7-47BB-AAD2-420D4750E5B2}" type="sibTrans" cxnId="{652C22DB-FB1A-4775-B3E5-8B1B7F7A18F8}">
      <dgm:prSet/>
      <dgm:spPr/>
      <dgm:t>
        <a:bodyPr/>
        <a:lstStyle/>
        <a:p>
          <a:endParaRPr lang="ru-RU" sz="1800" b="1"/>
        </a:p>
      </dgm:t>
    </dgm:pt>
    <dgm:pt modelId="{905097FB-FE73-4405-8D70-70C689D3EC3A}">
      <dgm:prSet custT="1"/>
      <dgm:spPr/>
      <dgm:t>
        <a:bodyPr/>
        <a:lstStyle/>
        <a:p>
          <a:pPr rtl="0"/>
          <a:r>
            <a:rPr lang="ru-RU" sz="1800" b="1" i="0" dirty="0" smtClean="0"/>
            <a:t>ППМС помощь обучающимся, испытывающим трудности в освоении ООП, развитии и социальной адаптации</a:t>
          </a:r>
          <a:endParaRPr lang="ru-RU" sz="1800" b="1" dirty="0"/>
        </a:p>
      </dgm:t>
    </dgm:pt>
    <dgm:pt modelId="{8F022504-AF3E-4EB0-97E3-285D8C60C469}" type="parTrans" cxnId="{0B823F94-4BE4-4C3A-9D42-4115D49821A1}">
      <dgm:prSet/>
      <dgm:spPr/>
      <dgm:t>
        <a:bodyPr/>
        <a:lstStyle/>
        <a:p>
          <a:endParaRPr lang="ru-RU" sz="2000" b="1"/>
        </a:p>
      </dgm:t>
    </dgm:pt>
    <dgm:pt modelId="{F9F6776E-D248-44B9-B853-F30101477FE2}" type="sibTrans" cxnId="{0B823F94-4BE4-4C3A-9D42-4115D49821A1}">
      <dgm:prSet/>
      <dgm:spPr/>
      <dgm:t>
        <a:bodyPr/>
        <a:lstStyle/>
        <a:p>
          <a:endParaRPr lang="ru-RU" sz="2000" b="1"/>
        </a:p>
      </dgm:t>
    </dgm:pt>
    <dgm:pt modelId="{DEEE1BCE-F25D-4250-AA75-AC827D5A00E6}" type="pres">
      <dgm:prSet presAssocID="{AFC03A70-2961-4BDE-8D56-5E841DC0FD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38FC1-C264-45A3-8EE5-EEA8F6D1550B}" type="pres">
      <dgm:prSet presAssocID="{BF6A2BF8-C03B-4FF5-8EEB-FBDA8622AE5F}" presName="composite" presStyleCnt="0"/>
      <dgm:spPr/>
    </dgm:pt>
    <dgm:pt modelId="{DB1DAE78-C9B1-418E-817D-B85199D012C3}" type="pres">
      <dgm:prSet presAssocID="{BF6A2BF8-C03B-4FF5-8EEB-FBDA8622AE5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EAC-59D9-46D7-8E1D-FB3FA185642C}" type="pres">
      <dgm:prSet presAssocID="{BF6A2BF8-C03B-4FF5-8EEB-FBDA8622AE5F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BED8CC-9F1E-4BD6-A5D6-D117C1FBCF51}" type="pres">
      <dgm:prSet presAssocID="{93CAD4C5-74FB-4538-B510-4E264B18F76F}" presName="sibTrans" presStyleCnt="0"/>
      <dgm:spPr/>
    </dgm:pt>
    <dgm:pt modelId="{1DB725DE-2D0A-4B7B-8F33-E8DB3306F119}" type="pres">
      <dgm:prSet presAssocID="{905097FB-FE73-4405-8D70-70C689D3EC3A}" presName="composite" presStyleCnt="0"/>
      <dgm:spPr/>
    </dgm:pt>
    <dgm:pt modelId="{EDEABD64-2684-4AA5-AC23-57A532FDA1F7}" type="pres">
      <dgm:prSet presAssocID="{905097FB-FE73-4405-8D70-70C689D3EC3A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9041-FAA4-4BF3-AA37-39262D5F2DA4}" type="pres">
      <dgm:prSet presAssocID="{905097FB-FE73-4405-8D70-70C689D3EC3A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E45DC9-7566-44CE-9726-30516D81B596}" type="pres">
      <dgm:prSet presAssocID="{F9F6776E-D248-44B9-B853-F30101477FE2}" presName="sibTrans" presStyleCnt="0"/>
      <dgm:spPr/>
    </dgm:pt>
    <dgm:pt modelId="{409F4B26-1001-4FC9-AC4D-395825DF00BB}" type="pres">
      <dgm:prSet presAssocID="{9B482032-A300-4EF1-9678-D2889F0E373F}" presName="composite" presStyleCnt="0"/>
      <dgm:spPr/>
    </dgm:pt>
    <dgm:pt modelId="{9451C076-C667-4AED-9CA8-237069E7AE1D}" type="pres">
      <dgm:prSet presAssocID="{9B482032-A300-4EF1-9678-D2889F0E373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4E189-D937-4E1B-A104-7D06F6CC1E3D}" type="pres">
      <dgm:prSet presAssocID="{9B482032-A300-4EF1-9678-D2889F0E373F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129014-9A08-4AC8-8F2B-5DA23CAB4EFC}" type="pres">
      <dgm:prSet presAssocID="{A2408ABD-B7DA-4D88-9616-5E423988F17D}" presName="sibTrans" presStyleCnt="0"/>
      <dgm:spPr/>
    </dgm:pt>
    <dgm:pt modelId="{0FEB9A7E-89B7-4BA4-A3CF-F0218F1C96AB}" type="pres">
      <dgm:prSet presAssocID="{FD9D8C46-CAFB-4C99-9611-F529D9A092E0}" presName="composite" presStyleCnt="0"/>
      <dgm:spPr/>
    </dgm:pt>
    <dgm:pt modelId="{DB26D775-D839-48D4-AA51-97947FA145D2}" type="pres">
      <dgm:prSet presAssocID="{FD9D8C46-CAFB-4C99-9611-F529D9A092E0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D5690-5237-4A08-83A5-39BC33396854}" type="pres">
      <dgm:prSet presAssocID="{FD9D8C46-CAFB-4C99-9611-F529D9A092E0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0BE733-413A-4BB4-8400-BF887A330DCC}" type="pres">
      <dgm:prSet presAssocID="{584316E2-9659-4F34-B2EF-5D410554F990}" presName="sibTrans" presStyleCnt="0"/>
      <dgm:spPr/>
    </dgm:pt>
    <dgm:pt modelId="{73EB7AA1-FA9F-4160-88FC-1F42AF6805D1}" type="pres">
      <dgm:prSet presAssocID="{0E9A09FB-7B95-455E-B863-9229C0DC1DB7}" presName="composite" presStyleCnt="0"/>
      <dgm:spPr/>
    </dgm:pt>
    <dgm:pt modelId="{708636CB-C2CA-4A86-A04E-448C9CC8C55D}" type="pres">
      <dgm:prSet presAssocID="{0E9A09FB-7B95-455E-B863-9229C0DC1DB7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51B6C-CB88-4445-82A2-D5FAE7B3AB7D}" type="pres">
      <dgm:prSet presAssocID="{0E9A09FB-7B95-455E-B863-9229C0DC1DB7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C0B4F8-3293-46EC-8768-2CE62793E968}" type="pres">
      <dgm:prSet presAssocID="{76FE66B4-8176-4FDF-8D51-19633B1411E9}" presName="sibTrans" presStyleCnt="0"/>
      <dgm:spPr/>
    </dgm:pt>
    <dgm:pt modelId="{F3841E36-EBD9-4F58-AE5F-F5B936EAB164}" type="pres">
      <dgm:prSet presAssocID="{A1FB1406-7972-45C3-8CA6-4DF346E24D0A}" presName="composite" presStyleCnt="0"/>
      <dgm:spPr/>
    </dgm:pt>
    <dgm:pt modelId="{6AE7EB77-DC3C-4A36-AB9D-5D9A5BAA8F8A}" type="pres">
      <dgm:prSet presAssocID="{A1FB1406-7972-45C3-8CA6-4DF346E24D0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196C6-ED50-410F-AAB3-503355A090AF}" type="pres">
      <dgm:prSet presAssocID="{A1FB1406-7972-45C3-8CA6-4DF346E24D0A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6AB4979-9C2C-494A-9C9E-2C7B4F9BDED2}" srcId="{AFC03A70-2961-4BDE-8D56-5E841DC0FD76}" destId="{BF6A2BF8-C03B-4FF5-8EEB-FBDA8622AE5F}" srcOrd="0" destOrd="0" parTransId="{04522825-60D8-4B56-BE9D-1999388B7039}" sibTransId="{93CAD4C5-74FB-4538-B510-4E264B18F76F}"/>
    <dgm:cxn modelId="{87D4E799-C220-46C5-87FB-05EED8029569}" type="presOf" srcId="{0E9A09FB-7B95-455E-B863-9229C0DC1DB7}" destId="{708636CB-C2CA-4A86-A04E-448C9CC8C55D}" srcOrd="0" destOrd="0" presId="urn:microsoft.com/office/officeart/2008/layout/PictureStrips"/>
    <dgm:cxn modelId="{688F5414-E5B6-4365-845A-2D514D4D7537}" type="presOf" srcId="{905097FB-FE73-4405-8D70-70C689D3EC3A}" destId="{EDEABD64-2684-4AA5-AC23-57A532FDA1F7}" srcOrd="0" destOrd="0" presId="urn:microsoft.com/office/officeart/2008/layout/PictureStrips"/>
    <dgm:cxn modelId="{0B823F94-4BE4-4C3A-9D42-4115D49821A1}" srcId="{AFC03A70-2961-4BDE-8D56-5E841DC0FD76}" destId="{905097FB-FE73-4405-8D70-70C689D3EC3A}" srcOrd="1" destOrd="0" parTransId="{8F022504-AF3E-4EB0-97E3-285D8C60C469}" sibTransId="{F9F6776E-D248-44B9-B853-F30101477FE2}"/>
    <dgm:cxn modelId="{5F5607F2-D253-4BA5-9CE8-BAF2F0779621}" srcId="{AFC03A70-2961-4BDE-8D56-5E841DC0FD76}" destId="{9B482032-A300-4EF1-9678-D2889F0E373F}" srcOrd="2" destOrd="0" parTransId="{0AB5C691-E854-486B-B69C-D9D8D97A7EF8}" sibTransId="{A2408ABD-B7DA-4D88-9616-5E423988F17D}"/>
    <dgm:cxn modelId="{CBBF228F-C9CA-423A-A7B3-2F8B82891515}" type="presOf" srcId="{A1FB1406-7972-45C3-8CA6-4DF346E24D0A}" destId="{6AE7EB77-DC3C-4A36-AB9D-5D9A5BAA8F8A}" srcOrd="0" destOrd="0" presId="urn:microsoft.com/office/officeart/2008/layout/PictureStrips"/>
    <dgm:cxn modelId="{652C22DB-FB1A-4775-B3E5-8B1B7F7A18F8}" srcId="{AFC03A70-2961-4BDE-8D56-5E841DC0FD76}" destId="{A1FB1406-7972-45C3-8CA6-4DF346E24D0A}" srcOrd="5" destOrd="0" parTransId="{0993A374-9E1B-42ED-9F88-D8E856A3F05E}" sibTransId="{2756DA1E-87D7-47BB-AAD2-420D4750E5B2}"/>
    <dgm:cxn modelId="{74452014-D68C-4084-AE09-060CB823894F}" type="presOf" srcId="{AFC03A70-2961-4BDE-8D56-5E841DC0FD76}" destId="{DEEE1BCE-F25D-4250-AA75-AC827D5A00E6}" srcOrd="0" destOrd="0" presId="urn:microsoft.com/office/officeart/2008/layout/PictureStrips"/>
    <dgm:cxn modelId="{42F787BE-4358-4861-AA57-53E90ACE3C49}" srcId="{AFC03A70-2961-4BDE-8D56-5E841DC0FD76}" destId="{FD9D8C46-CAFB-4C99-9611-F529D9A092E0}" srcOrd="3" destOrd="0" parTransId="{FC8B2304-1B41-4154-9B81-18296133487A}" sibTransId="{584316E2-9659-4F34-B2EF-5D410554F990}"/>
    <dgm:cxn modelId="{685BCFBD-6DE2-41BF-BF2D-AB0480F72238}" type="presOf" srcId="{FD9D8C46-CAFB-4C99-9611-F529D9A092E0}" destId="{DB26D775-D839-48D4-AA51-97947FA145D2}" srcOrd="0" destOrd="0" presId="urn:microsoft.com/office/officeart/2008/layout/PictureStrips"/>
    <dgm:cxn modelId="{EA1865FE-2BDD-4FA8-A067-DA14DAD0625F}" type="presOf" srcId="{BF6A2BF8-C03B-4FF5-8EEB-FBDA8622AE5F}" destId="{DB1DAE78-C9B1-418E-817D-B85199D012C3}" srcOrd="0" destOrd="0" presId="urn:microsoft.com/office/officeart/2008/layout/PictureStrips"/>
    <dgm:cxn modelId="{C189440A-552E-47F5-959D-C617C5DD17D2}" srcId="{AFC03A70-2961-4BDE-8D56-5E841DC0FD76}" destId="{0E9A09FB-7B95-455E-B863-9229C0DC1DB7}" srcOrd="4" destOrd="0" parTransId="{B3ADD030-EBA3-47C1-8F73-02600BAC5FC2}" sibTransId="{76FE66B4-8176-4FDF-8D51-19633B1411E9}"/>
    <dgm:cxn modelId="{E5E943AB-4A1F-46E6-A86A-3FA391313A79}" type="presOf" srcId="{9B482032-A300-4EF1-9678-D2889F0E373F}" destId="{9451C076-C667-4AED-9CA8-237069E7AE1D}" srcOrd="0" destOrd="0" presId="urn:microsoft.com/office/officeart/2008/layout/PictureStrips"/>
    <dgm:cxn modelId="{7BB41AC2-2149-4C6E-AC31-F0F369C425BC}" type="presParOf" srcId="{DEEE1BCE-F25D-4250-AA75-AC827D5A00E6}" destId="{80838FC1-C264-45A3-8EE5-EEA8F6D1550B}" srcOrd="0" destOrd="0" presId="urn:microsoft.com/office/officeart/2008/layout/PictureStrips"/>
    <dgm:cxn modelId="{5D05CB1C-91E4-4658-860F-3E8653BA0237}" type="presParOf" srcId="{80838FC1-C264-45A3-8EE5-EEA8F6D1550B}" destId="{DB1DAE78-C9B1-418E-817D-B85199D012C3}" srcOrd="0" destOrd="0" presId="urn:microsoft.com/office/officeart/2008/layout/PictureStrips"/>
    <dgm:cxn modelId="{A086D3D9-C652-4948-93D5-6A33305DB479}" type="presParOf" srcId="{80838FC1-C264-45A3-8EE5-EEA8F6D1550B}" destId="{749D4EAC-59D9-46D7-8E1D-FB3FA185642C}" srcOrd="1" destOrd="0" presId="urn:microsoft.com/office/officeart/2008/layout/PictureStrips"/>
    <dgm:cxn modelId="{EF52F104-A0C3-48DE-B8B0-1A23BD0A03C3}" type="presParOf" srcId="{DEEE1BCE-F25D-4250-AA75-AC827D5A00E6}" destId="{C1BED8CC-9F1E-4BD6-A5D6-D117C1FBCF51}" srcOrd="1" destOrd="0" presId="urn:microsoft.com/office/officeart/2008/layout/PictureStrips"/>
    <dgm:cxn modelId="{C0B597BB-2007-437D-BCC0-CAFCFD4BC081}" type="presParOf" srcId="{DEEE1BCE-F25D-4250-AA75-AC827D5A00E6}" destId="{1DB725DE-2D0A-4B7B-8F33-E8DB3306F119}" srcOrd="2" destOrd="0" presId="urn:microsoft.com/office/officeart/2008/layout/PictureStrips"/>
    <dgm:cxn modelId="{C45CE677-7655-474F-9DB8-B137ABDF249C}" type="presParOf" srcId="{1DB725DE-2D0A-4B7B-8F33-E8DB3306F119}" destId="{EDEABD64-2684-4AA5-AC23-57A532FDA1F7}" srcOrd="0" destOrd="0" presId="urn:microsoft.com/office/officeart/2008/layout/PictureStrips"/>
    <dgm:cxn modelId="{384F76AD-0F99-4442-87F0-268CED5B07FE}" type="presParOf" srcId="{1DB725DE-2D0A-4B7B-8F33-E8DB3306F119}" destId="{61929041-FAA4-4BF3-AA37-39262D5F2DA4}" srcOrd="1" destOrd="0" presId="urn:microsoft.com/office/officeart/2008/layout/PictureStrips"/>
    <dgm:cxn modelId="{04869907-829F-4C9F-BB11-2A9012665089}" type="presParOf" srcId="{DEEE1BCE-F25D-4250-AA75-AC827D5A00E6}" destId="{45E45DC9-7566-44CE-9726-30516D81B596}" srcOrd="3" destOrd="0" presId="urn:microsoft.com/office/officeart/2008/layout/PictureStrips"/>
    <dgm:cxn modelId="{5B66AB28-BCE5-432B-B568-DB4DDB0F5E93}" type="presParOf" srcId="{DEEE1BCE-F25D-4250-AA75-AC827D5A00E6}" destId="{409F4B26-1001-4FC9-AC4D-395825DF00BB}" srcOrd="4" destOrd="0" presId="urn:microsoft.com/office/officeart/2008/layout/PictureStrips"/>
    <dgm:cxn modelId="{50BE611F-4F33-4459-94A1-35B781FF2CA1}" type="presParOf" srcId="{409F4B26-1001-4FC9-AC4D-395825DF00BB}" destId="{9451C076-C667-4AED-9CA8-237069E7AE1D}" srcOrd="0" destOrd="0" presId="urn:microsoft.com/office/officeart/2008/layout/PictureStrips"/>
    <dgm:cxn modelId="{CC8AE6D7-4CF9-4F2D-BECB-9BEF5CC0805C}" type="presParOf" srcId="{409F4B26-1001-4FC9-AC4D-395825DF00BB}" destId="{10C4E189-D937-4E1B-A104-7D06F6CC1E3D}" srcOrd="1" destOrd="0" presId="urn:microsoft.com/office/officeart/2008/layout/PictureStrips"/>
    <dgm:cxn modelId="{48964A11-E356-4E01-BFCA-17ADD51E162D}" type="presParOf" srcId="{DEEE1BCE-F25D-4250-AA75-AC827D5A00E6}" destId="{EE129014-9A08-4AC8-8F2B-5DA23CAB4EFC}" srcOrd="5" destOrd="0" presId="urn:microsoft.com/office/officeart/2008/layout/PictureStrips"/>
    <dgm:cxn modelId="{76BBFD71-7DC7-4AC0-A1B0-58337AAAF9EC}" type="presParOf" srcId="{DEEE1BCE-F25D-4250-AA75-AC827D5A00E6}" destId="{0FEB9A7E-89B7-4BA4-A3CF-F0218F1C96AB}" srcOrd="6" destOrd="0" presId="urn:microsoft.com/office/officeart/2008/layout/PictureStrips"/>
    <dgm:cxn modelId="{843E56D3-0292-4CA1-BDA2-8D44B60F9259}" type="presParOf" srcId="{0FEB9A7E-89B7-4BA4-A3CF-F0218F1C96AB}" destId="{DB26D775-D839-48D4-AA51-97947FA145D2}" srcOrd="0" destOrd="0" presId="urn:microsoft.com/office/officeart/2008/layout/PictureStrips"/>
    <dgm:cxn modelId="{D2E733C9-C003-4BE5-B828-0E4CE884B3BD}" type="presParOf" srcId="{0FEB9A7E-89B7-4BA4-A3CF-F0218F1C96AB}" destId="{1DFD5690-5237-4A08-83A5-39BC33396854}" srcOrd="1" destOrd="0" presId="urn:microsoft.com/office/officeart/2008/layout/PictureStrips"/>
    <dgm:cxn modelId="{E7CD3B5F-C89F-48B1-9247-1F4423DA0F4D}" type="presParOf" srcId="{DEEE1BCE-F25D-4250-AA75-AC827D5A00E6}" destId="{AA0BE733-413A-4BB4-8400-BF887A330DCC}" srcOrd="7" destOrd="0" presId="urn:microsoft.com/office/officeart/2008/layout/PictureStrips"/>
    <dgm:cxn modelId="{2D8E96D2-5260-4DED-BDDE-274554E52A47}" type="presParOf" srcId="{DEEE1BCE-F25D-4250-AA75-AC827D5A00E6}" destId="{73EB7AA1-FA9F-4160-88FC-1F42AF6805D1}" srcOrd="8" destOrd="0" presId="urn:microsoft.com/office/officeart/2008/layout/PictureStrips"/>
    <dgm:cxn modelId="{A0F48715-2F40-4114-91C0-8F4A26CA2E0C}" type="presParOf" srcId="{73EB7AA1-FA9F-4160-88FC-1F42AF6805D1}" destId="{708636CB-C2CA-4A86-A04E-448C9CC8C55D}" srcOrd="0" destOrd="0" presId="urn:microsoft.com/office/officeart/2008/layout/PictureStrips"/>
    <dgm:cxn modelId="{76AE0E9B-6082-455A-9D8F-E82D56DDA69D}" type="presParOf" srcId="{73EB7AA1-FA9F-4160-88FC-1F42AF6805D1}" destId="{0FA51B6C-CB88-4445-82A2-D5FAE7B3AB7D}" srcOrd="1" destOrd="0" presId="urn:microsoft.com/office/officeart/2008/layout/PictureStrips"/>
    <dgm:cxn modelId="{F1F383C6-2F78-49C8-A313-745BB634625A}" type="presParOf" srcId="{DEEE1BCE-F25D-4250-AA75-AC827D5A00E6}" destId="{52C0B4F8-3293-46EC-8768-2CE62793E968}" srcOrd="9" destOrd="0" presId="urn:microsoft.com/office/officeart/2008/layout/PictureStrips"/>
    <dgm:cxn modelId="{886A3B1A-68A8-4339-A2DD-0C525573A403}" type="presParOf" srcId="{DEEE1BCE-F25D-4250-AA75-AC827D5A00E6}" destId="{F3841E36-EBD9-4F58-AE5F-F5B936EAB164}" srcOrd="10" destOrd="0" presId="urn:microsoft.com/office/officeart/2008/layout/PictureStrips"/>
    <dgm:cxn modelId="{4241181A-0206-4714-A64A-B8E47763B127}" type="presParOf" srcId="{F3841E36-EBD9-4F58-AE5F-F5B936EAB164}" destId="{6AE7EB77-DC3C-4A36-AB9D-5D9A5BAA8F8A}" srcOrd="0" destOrd="0" presId="urn:microsoft.com/office/officeart/2008/layout/PictureStrips"/>
    <dgm:cxn modelId="{84C1CD1C-79C8-4420-BEBF-70D92A896D0B}" type="presParOf" srcId="{F3841E36-EBD9-4F58-AE5F-F5B936EAB164}" destId="{A4E196C6-ED50-410F-AAB3-503355A090A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380354-36EB-4C2C-8CC7-71F14DC9275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50FB0807-F315-46BF-A67F-06809A15E0E9}">
      <dgm:prSet phldrT="[Текст]" custT="1"/>
      <dgm:spPr/>
      <dgm:t>
        <a:bodyPr/>
        <a:lstStyle/>
        <a:p>
          <a:r>
            <a:rPr lang="ru-RU" sz="1200" b="1" dirty="0" smtClean="0"/>
            <a:t>Договоры  о взаимодействии с  тремя Образовательными организациями</a:t>
          </a:r>
          <a:endParaRPr lang="ru-RU" sz="1200" b="1" dirty="0"/>
        </a:p>
      </dgm:t>
    </dgm:pt>
    <dgm:pt modelId="{C2429B2C-C2A4-4077-9196-42BC3B7ED661}" type="parTrans" cxnId="{FA346638-23A8-45C7-94AA-15661334CD96}">
      <dgm:prSet/>
      <dgm:spPr/>
      <dgm:t>
        <a:bodyPr/>
        <a:lstStyle/>
        <a:p>
          <a:endParaRPr lang="ru-RU"/>
        </a:p>
      </dgm:t>
    </dgm:pt>
    <dgm:pt modelId="{0C52BDDB-7342-4634-885C-D998DF33D039}" type="sibTrans" cxnId="{FA346638-23A8-45C7-94AA-15661334CD96}">
      <dgm:prSet/>
      <dgm:spPr/>
      <dgm:t>
        <a:bodyPr/>
        <a:lstStyle/>
        <a:p>
          <a:endParaRPr lang="ru-RU"/>
        </a:p>
      </dgm:t>
    </dgm:pt>
    <dgm:pt modelId="{2FFE7700-F88A-4EDD-B847-4874755DC603}">
      <dgm:prSet phldrT="[Текст]" custT="1"/>
      <dgm:spPr>
        <a:solidFill>
          <a:srgbClr val="FF7C80">
            <a:alpha val="49804"/>
          </a:srgbClr>
        </a:solidFill>
      </dgm:spPr>
      <dgm:t>
        <a:bodyPr/>
        <a:lstStyle/>
        <a:p>
          <a:r>
            <a:rPr lang="ru-RU" sz="1200" b="1" dirty="0" smtClean="0"/>
            <a:t>ПМПК</a:t>
          </a:r>
          <a:endParaRPr lang="ru-RU" sz="1200" b="1" dirty="0"/>
        </a:p>
      </dgm:t>
    </dgm:pt>
    <dgm:pt modelId="{4148996A-B8B4-410A-BC1C-01530D5553CD}" type="parTrans" cxnId="{DCDEFBEC-4025-46FF-8110-A54C9209D3CA}">
      <dgm:prSet/>
      <dgm:spPr/>
      <dgm:t>
        <a:bodyPr/>
        <a:lstStyle/>
        <a:p>
          <a:endParaRPr lang="ru-RU"/>
        </a:p>
      </dgm:t>
    </dgm:pt>
    <dgm:pt modelId="{6975F84A-6E2C-4F95-ADE9-252E1A6557CD}" type="sibTrans" cxnId="{DCDEFBEC-4025-46FF-8110-A54C9209D3CA}">
      <dgm:prSet/>
      <dgm:spPr/>
      <dgm:t>
        <a:bodyPr/>
        <a:lstStyle/>
        <a:p>
          <a:endParaRPr lang="ru-RU"/>
        </a:p>
      </dgm:t>
    </dgm:pt>
    <dgm:pt modelId="{DCE2ADE6-DD42-4F6A-81A3-0C191247886B}">
      <dgm:prSet phldrT="[Текст]" custT="1"/>
      <dgm:spPr/>
      <dgm:t>
        <a:bodyPr/>
        <a:lstStyle/>
        <a:p>
          <a:r>
            <a:rPr lang="ru-RU" sz="1200" b="1" dirty="0" err="1" smtClean="0"/>
            <a:t>Гурьевское</a:t>
          </a:r>
          <a:r>
            <a:rPr lang="ru-RU" sz="1200" b="1" dirty="0" smtClean="0"/>
            <a:t> отделение</a:t>
          </a:r>
        </a:p>
        <a:p>
          <a:r>
            <a:rPr lang="ru-RU" sz="1200" b="1" dirty="0" smtClean="0"/>
            <a:t>ГОО «Кузбасский РЦППМС»  </a:t>
          </a:r>
          <a:endParaRPr lang="ru-RU" sz="1200" b="1" dirty="0"/>
        </a:p>
      </dgm:t>
    </dgm:pt>
    <dgm:pt modelId="{44DEC0C6-BD7D-499A-8B26-80A88FF3B458}" type="sibTrans" cxnId="{F33260C9-58A1-4863-A45C-E562DF777470}">
      <dgm:prSet/>
      <dgm:spPr/>
      <dgm:t>
        <a:bodyPr/>
        <a:lstStyle/>
        <a:p>
          <a:endParaRPr lang="ru-RU"/>
        </a:p>
      </dgm:t>
    </dgm:pt>
    <dgm:pt modelId="{EE0C1AC6-4424-4BD4-B46A-EB6BB1D3C72A}" type="parTrans" cxnId="{F33260C9-58A1-4863-A45C-E562DF777470}">
      <dgm:prSet/>
      <dgm:spPr/>
      <dgm:t>
        <a:bodyPr/>
        <a:lstStyle/>
        <a:p>
          <a:endParaRPr lang="ru-RU"/>
        </a:p>
      </dgm:t>
    </dgm:pt>
    <dgm:pt modelId="{170515F4-AA22-4BBA-B92A-0DF64FA5D002}" type="pres">
      <dgm:prSet presAssocID="{F4380354-36EB-4C2C-8CC7-71F14DC92758}" presName="Name0" presStyleCnt="0">
        <dgm:presLayoutVars>
          <dgm:chMax val="7"/>
          <dgm:dir/>
          <dgm:resizeHandles val="exact"/>
        </dgm:presLayoutVars>
      </dgm:prSet>
      <dgm:spPr/>
    </dgm:pt>
    <dgm:pt modelId="{72A52F0C-29E1-41BC-B9CF-CC9C190E8A6D}" type="pres">
      <dgm:prSet presAssocID="{F4380354-36EB-4C2C-8CC7-71F14DC92758}" presName="ellipse1" presStyleLbl="vennNode1" presStyleIdx="0" presStyleCnt="3" custScaleX="145118" custScaleY="132794" custLinFactNeighborX="-2603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83A9-7AF9-4BCE-A003-62CF357E9893}" type="pres">
      <dgm:prSet presAssocID="{F4380354-36EB-4C2C-8CC7-71F14DC92758}" presName="ellipse2" presStyleLbl="vennNode1" presStyleIdx="1" presStyleCnt="3" custScaleX="125109" custScaleY="12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094D-64F7-416F-8960-0AEB30E20496}" type="pres">
      <dgm:prSet presAssocID="{F4380354-36EB-4C2C-8CC7-71F14DC92758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CDEFBEC-4025-46FF-8110-A54C9209D3CA}" srcId="{F4380354-36EB-4C2C-8CC7-71F14DC92758}" destId="{2FFE7700-F88A-4EDD-B847-4874755DC603}" srcOrd="2" destOrd="0" parTransId="{4148996A-B8B4-410A-BC1C-01530D5553CD}" sibTransId="{6975F84A-6E2C-4F95-ADE9-252E1A6557CD}"/>
    <dgm:cxn modelId="{4F1480A1-C5E8-409A-8724-714A923C8DDE}" type="presOf" srcId="{2FFE7700-F88A-4EDD-B847-4874755DC603}" destId="{2744094D-64F7-416F-8960-0AEB30E20496}" srcOrd="0" destOrd="0" presId="urn:microsoft.com/office/officeart/2005/8/layout/rings+Icon"/>
    <dgm:cxn modelId="{9B3BAD65-7B32-4781-A84D-030A47BB01AB}" type="presOf" srcId="{DCE2ADE6-DD42-4F6A-81A3-0C191247886B}" destId="{DF7E83A9-7AF9-4BCE-A003-62CF357E9893}" srcOrd="0" destOrd="0" presId="urn:microsoft.com/office/officeart/2005/8/layout/rings+Icon"/>
    <dgm:cxn modelId="{F33260C9-58A1-4863-A45C-E562DF777470}" srcId="{F4380354-36EB-4C2C-8CC7-71F14DC92758}" destId="{DCE2ADE6-DD42-4F6A-81A3-0C191247886B}" srcOrd="1" destOrd="0" parTransId="{EE0C1AC6-4424-4BD4-B46A-EB6BB1D3C72A}" sibTransId="{44DEC0C6-BD7D-499A-8B26-80A88FF3B458}"/>
    <dgm:cxn modelId="{AF75CF9A-6CBB-4A29-B9BF-98E0381B8AD9}" type="presOf" srcId="{50FB0807-F315-46BF-A67F-06809A15E0E9}" destId="{72A52F0C-29E1-41BC-B9CF-CC9C190E8A6D}" srcOrd="0" destOrd="0" presId="urn:microsoft.com/office/officeart/2005/8/layout/rings+Icon"/>
    <dgm:cxn modelId="{FA346638-23A8-45C7-94AA-15661334CD96}" srcId="{F4380354-36EB-4C2C-8CC7-71F14DC92758}" destId="{50FB0807-F315-46BF-A67F-06809A15E0E9}" srcOrd="0" destOrd="0" parTransId="{C2429B2C-C2A4-4077-9196-42BC3B7ED661}" sibTransId="{0C52BDDB-7342-4634-885C-D998DF33D039}"/>
    <dgm:cxn modelId="{ED878F8A-1B2D-4756-9250-512F42FC2EF1}" type="presOf" srcId="{F4380354-36EB-4C2C-8CC7-71F14DC92758}" destId="{170515F4-AA22-4BBA-B92A-0DF64FA5D002}" srcOrd="0" destOrd="0" presId="urn:microsoft.com/office/officeart/2005/8/layout/rings+Icon"/>
    <dgm:cxn modelId="{55433211-0B5C-45A2-8139-38BF340F550C}" type="presParOf" srcId="{170515F4-AA22-4BBA-B92A-0DF64FA5D002}" destId="{72A52F0C-29E1-41BC-B9CF-CC9C190E8A6D}" srcOrd="0" destOrd="0" presId="urn:microsoft.com/office/officeart/2005/8/layout/rings+Icon"/>
    <dgm:cxn modelId="{4F23DC34-AF32-490A-8A1F-05CBA106751A}" type="presParOf" srcId="{170515F4-AA22-4BBA-B92A-0DF64FA5D002}" destId="{DF7E83A9-7AF9-4BCE-A003-62CF357E9893}" srcOrd="1" destOrd="0" presId="urn:microsoft.com/office/officeart/2005/8/layout/rings+Icon"/>
    <dgm:cxn modelId="{6E3F4778-2E03-4E84-B891-AFA89E397565}" type="presParOf" srcId="{170515F4-AA22-4BBA-B92A-0DF64FA5D002}" destId="{2744094D-64F7-416F-8960-0AEB30E2049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74B67E-A05B-49C5-A153-71503FD3FD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D1655BF-6F72-48DE-B045-2B38E0006C2D}">
      <dgm:prSet/>
      <dgm:spPr/>
      <dgm:t>
        <a:bodyPr/>
        <a:lstStyle/>
        <a:p>
          <a:r>
            <a:rPr lang="ru-RU" dirty="0" smtClean="0"/>
            <a:t>Оказание индивидуально - ориентированной ППС-помощи</a:t>
          </a:r>
          <a:endParaRPr lang="ru-RU" dirty="0"/>
        </a:p>
      </dgm:t>
    </dgm:pt>
    <dgm:pt modelId="{A537D593-9D40-4C4B-90CE-0B7DDEF1F259}" type="parTrans" cxnId="{B409E8CC-D1AA-4BC2-8A8A-8929FCDCF3F7}">
      <dgm:prSet/>
      <dgm:spPr/>
      <dgm:t>
        <a:bodyPr/>
        <a:lstStyle/>
        <a:p>
          <a:endParaRPr lang="ru-RU"/>
        </a:p>
      </dgm:t>
    </dgm:pt>
    <dgm:pt modelId="{0FF3A202-62F8-4654-9C0E-D508AE17E85D}" type="sibTrans" cxnId="{B409E8CC-D1AA-4BC2-8A8A-8929FCDCF3F7}">
      <dgm:prSet/>
      <dgm:spPr/>
      <dgm:t>
        <a:bodyPr/>
        <a:lstStyle/>
        <a:p>
          <a:endParaRPr lang="ru-RU"/>
        </a:p>
      </dgm:t>
    </dgm:pt>
    <dgm:pt modelId="{A1AAA3BA-12D2-4302-9BAA-30392F304824}">
      <dgm:prSet/>
      <dgm:spPr/>
      <dgm:t>
        <a:bodyPr/>
        <a:lstStyle/>
        <a:p>
          <a:r>
            <a:rPr lang="ru-RU" dirty="0" smtClean="0"/>
            <a:t>Психолого-педагогическое консультирование родителей (законных представителей)</a:t>
          </a:r>
          <a:endParaRPr lang="ru-RU" dirty="0"/>
        </a:p>
      </dgm:t>
    </dgm:pt>
    <dgm:pt modelId="{5D49AB1D-5191-44C1-B9B8-FA80BB6A9CE1}" type="parTrans" cxnId="{FEE5169A-3A9E-4DAA-AA98-924613D08874}">
      <dgm:prSet/>
      <dgm:spPr/>
      <dgm:t>
        <a:bodyPr/>
        <a:lstStyle/>
        <a:p>
          <a:endParaRPr lang="ru-RU"/>
        </a:p>
      </dgm:t>
    </dgm:pt>
    <dgm:pt modelId="{1E8FC1FD-4A5D-4CD0-A2C1-F0389266CBED}" type="sibTrans" cxnId="{FEE5169A-3A9E-4DAA-AA98-924613D08874}">
      <dgm:prSet/>
      <dgm:spPr/>
      <dgm:t>
        <a:bodyPr/>
        <a:lstStyle/>
        <a:p>
          <a:endParaRPr lang="ru-RU"/>
        </a:p>
      </dgm:t>
    </dgm:pt>
    <dgm:pt modelId="{7F718C43-5FD7-4AA1-AAB0-22EC51EA33C8}">
      <dgm:prSet/>
      <dgm:spPr/>
      <dgm:t>
        <a:bodyPr/>
        <a:lstStyle/>
        <a:p>
          <a:r>
            <a:rPr lang="ru-RU" dirty="0" smtClean="0"/>
            <a:t>Содействие детям в выборе дальнейшего образовательного маршрута с учетом индивидуальных особенностей,  посредствам ПМП консилиума.</a:t>
          </a:r>
          <a:endParaRPr lang="ru-RU" dirty="0"/>
        </a:p>
      </dgm:t>
    </dgm:pt>
    <dgm:pt modelId="{351AF4D9-92F4-40B3-9551-B114E06B1EC8}" type="parTrans" cxnId="{2DB1B53C-4B8B-40B5-B3F3-E1C4E4C9768C}">
      <dgm:prSet/>
      <dgm:spPr/>
      <dgm:t>
        <a:bodyPr/>
        <a:lstStyle/>
        <a:p>
          <a:endParaRPr lang="ru-RU"/>
        </a:p>
      </dgm:t>
    </dgm:pt>
    <dgm:pt modelId="{3B6B694D-FB15-4E05-85F2-CFD6060A4B4E}" type="sibTrans" cxnId="{2DB1B53C-4B8B-40B5-B3F3-E1C4E4C9768C}">
      <dgm:prSet/>
      <dgm:spPr/>
      <dgm:t>
        <a:bodyPr/>
        <a:lstStyle/>
        <a:p>
          <a:endParaRPr lang="ru-RU"/>
        </a:p>
      </dgm:t>
    </dgm:pt>
    <dgm:pt modelId="{F831CF42-D298-4C11-B5F0-ACF045AFD7A8}">
      <dgm:prSet/>
      <dgm:spPr/>
      <dgm:t>
        <a:bodyPr/>
        <a:lstStyle/>
        <a:p>
          <a:r>
            <a:rPr lang="ru-RU" dirty="0" smtClean="0"/>
            <a:t>Коррекционно-развивающие занятия в рамках реализации программ: АООП</a:t>
          </a:r>
          <a:endParaRPr lang="ru-RU" dirty="0"/>
        </a:p>
      </dgm:t>
    </dgm:pt>
    <dgm:pt modelId="{2B8E96B2-01C1-4D3A-B375-8C22588EEE16}" type="parTrans" cxnId="{B4E9AF55-1B13-4443-A353-41EC068644D4}">
      <dgm:prSet/>
      <dgm:spPr/>
      <dgm:t>
        <a:bodyPr/>
        <a:lstStyle/>
        <a:p>
          <a:endParaRPr lang="ru-RU"/>
        </a:p>
      </dgm:t>
    </dgm:pt>
    <dgm:pt modelId="{FD231E38-EB2E-4051-895F-F0AF76342FBF}" type="sibTrans" cxnId="{B4E9AF55-1B13-4443-A353-41EC068644D4}">
      <dgm:prSet/>
      <dgm:spPr/>
      <dgm:t>
        <a:bodyPr/>
        <a:lstStyle/>
        <a:p>
          <a:endParaRPr lang="ru-RU"/>
        </a:p>
      </dgm:t>
    </dgm:pt>
    <dgm:pt modelId="{A069A88D-C1A1-4FDE-BEC1-AA6EED27F712}" type="pres">
      <dgm:prSet presAssocID="{6774B67E-A05B-49C5-A153-71503FD3FDD3}" presName="linear" presStyleCnt="0">
        <dgm:presLayoutVars>
          <dgm:animLvl val="lvl"/>
          <dgm:resizeHandles val="exact"/>
        </dgm:presLayoutVars>
      </dgm:prSet>
      <dgm:spPr/>
    </dgm:pt>
    <dgm:pt modelId="{74CEAFB9-CB6A-47F5-8BE9-D68DC6497D07}" type="pres">
      <dgm:prSet presAssocID="{A1AAA3BA-12D2-4302-9BAA-30392F3048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2C0256-BE6A-40D7-81B2-4B0F4AE58E03}" type="pres">
      <dgm:prSet presAssocID="{1E8FC1FD-4A5D-4CD0-A2C1-F0389266CBED}" presName="spacer" presStyleCnt="0"/>
      <dgm:spPr/>
    </dgm:pt>
    <dgm:pt modelId="{44EB7700-234C-45D7-8280-71F60FB2C4A9}" type="pres">
      <dgm:prSet presAssocID="{6D1655BF-6F72-48DE-B045-2B38E0006C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CC7DA6-2FDC-4EA7-9BC3-6C7ECB30AC31}" type="pres">
      <dgm:prSet presAssocID="{0FF3A202-62F8-4654-9C0E-D508AE17E85D}" presName="spacer" presStyleCnt="0"/>
      <dgm:spPr/>
    </dgm:pt>
    <dgm:pt modelId="{E7598442-AF3E-49C4-A7FD-EA2C51722938}" type="pres">
      <dgm:prSet presAssocID="{F831CF42-D298-4C11-B5F0-ACF045AFD7A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FB57BB-D85D-48E7-97EC-DA018FA62E49}" type="pres">
      <dgm:prSet presAssocID="{FD231E38-EB2E-4051-895F-F0AF76342FBF}" presName="spacer" presStyleCnt="0"/>
      <dgm:spPr/>
    </dgm:pt>
    <dgm:pt modelId="{B132867C-204D-41F0-8768-93CE60034ED3}" type="pres">
      <dgm:prSet presAssocID="{7F718C43-5FD7-4AA1-AAB0-22EC51EA33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9AF55-1B13-4443-A353-41EC068644D4}" srcId="{6774B67E-A05B-49C5-A153-71503FD3FDD3}" destId="{F831CF42-D298-4C11-B5F0-ACF045AFD7A8}" srcOrd="2" destOrd="0" parTransId="{2B8E96B2-01C1-4D3A-B375-8C22588EEE16}" sibTransId="{FD231E38-EB2E-4051-895F-F0AF76342FBF}"/>
    <dgm:cxn modelId="{2DB1B53C-4B8B-40B5-B3F3-E1C4E4C9768C}" srcId="{6774B67E-A05B-49C5-A153-71503FD3FDD3}" destId="{7F718C43-5FD7-4AA1-AAB0-22EC51EA33C8}" srcOrd="3" destOrd="0" parTransId="{351AF4D9-92F4-40B3-9551-B114E06B1EC8}" sibTransId="{3B6B694D-FB15-4E05-85F2-CFD6060A4B4E}"/>
    <dgm:cxn modelId="{FEE5169A-3A9E-4DAA-AA98-924613D08874}" srcId="{6774B67E-A05B-49C5-A153-71503FD3FDD3}" destId="{A1AAA3BA-12D2-4302-9BAA-30392F304824}" srcOrd="0" destOrd="0" parTransId="{5D49AB1D-5191-44C1-B9B8-FA80BB6A9CE1}" sibTransId="{1E8FC1FD-4A5D-4CD0-A2C1-F0389266CBED}"/>
    <dgm:cxn modelId="{D1039EF1-6AC4-4A16-A73F-F93217B7E548}" type="presOf" srcId="{6774B67E-A05B-49C5-A153-71503FD3FDD3}" destId="{A069A88D-C1A1-4FDE-BEC1-AA6EED27F712}" srcOrd="0" destOrd="0" presId="urn:microsoft.com/office/officeart/2005/8/layout/vList2"/>
    <dgm:cxn modelId="{166A7B91-53A0-4675-868B-2E5573257729}" type="presOf" srcId="{A1AAA3BA-12D2-4302-9BAA-30392F304824}" destId="{74CEAFB9-CB6A-47F5-8BE9-D68DC6497D07}" srcOrd="0" destOrd="0" presId="urn:microsoft.com/office/officeart/2005/8/layout/vList2"/>
    <dgm:cxn modelId="{196D4218-8718-4C34-B4FC-FEEB7BAF93C0}" type="presOf" srcId="{F831CF42-D298-4C11-B5F0-ACF045AFD7A8}" destId="{E7598442-AF3E-49C4-A7FD-EA2C51722938}" srcOrd="0" destOrd="0" presId="urn:microsoft.com/office/officeart/2005/8/layout/vList2"/>
    <dgm:cxn modelId="{D0EE6A53-CC6F-46A1-A6D4-D255AE8AE4EF}" type="presOf" srcId="{6D1655BF-6F72-48DE-B045-2B38E0006C2D}" destId="{44EB7700-234C-45D7-8280-71F60FB2C4A9}" srcOrd="0" destOrd="0" presId="urn:microsoft.com/office/officeart/2005/8/layout/vList2"/>
    <dgm:cxn modelId="{2046C72E-37EB-41A6-8FAD-C91AA19FE8EC}" type="presOf" srcId="{7F718C43-5FD7-4AA1-AAB0-22EC51EA33C8}" destId="{B132867C-204D-41F0-8768-93CE60034ED3}" srcOrd="0" destOrd="0" presId="urn:microsoft.com/office/officeart/2005/8/layout/vList2"/>
    <dgm:cxn modelId="{B409E8CC-D1AA-4BC2-8A8A-8929FCDCF3F7}" srcId="{6774B67E-A05B-49C5-A153-71503FD3FDD3}" destId="{6D1655BF-6F72-48DE-B045-2B38E0006C2D}" srcOrd="1" destOrd="0" parTransId="{A537D593-9D40-4C4B-90CE-0B7DDEF1F259}" sibTransId="{0FF3A202-62F8-4654-9C0E-D508AE17E85D}"/>
    <dgm:cxn modelId="{6015C117-830B-4F59-B0B3-786955E49221}" type="presParOf" srcId="{A069A88D-C1A1-4FDE-BEC1-AA6EED27F712}" destId="{74CEAFB9-CB6A-47F5-8BE9-D68DC6497D07}" srcOrd="0" destOrd="0" presId="urn:microsoft.com/office/officeart/2005/8/layout/vList2"/>
    <dgm:cxn modelId="{D1C17B8B-EF28-4262-B557-C0BB0870C129}" type="presParOf" srcId="{A069A88D-C1A1-4FDE-BEC1-AA6EED27F712}" destId="{E82C0256-BE6A-40D7-81B2-4B0F4AE58E03}" srcOrd="1" destOrd="0" presId="urn:microsoft.com/office/officeart/2005/8/layout/vList2"/>
    <dgm:cxn modelId="{96074945-5237-47DA-8B2A-478ED10854D5}" type="presParOf" srcId="{A069A88D-C1A1-4FDE-BEC1-AA6EED27F712}" destId="{44EB7700-234C-45D7-8280-71F60FB2C4A9}" srcOrd="2" destOrd="0" presId="urn:microsoft.com/office/officeart/2005/8/layout/vList2"/>
    <dgm:cxn modelId="{22C8474B-C2BE-44B8-AAE2-5CF7BFB6B714}" type="presParOf" srcId="{A069A88D-C1A1-4FDE-BEC1-AA6EED27F712}" destId="{84CC7DA6-2FDC-4EA7-9BC3-6C7ECB30AC31}" srcOrd="3" destOrd="0" presId="urn:microsoft.com/office/officeart/2005/8/layout/vList2"/>
    <dgm:cxn modelId="{9107D151-C1A7-44EB-8BEF-DEDC7946638D}" type="presParOf" srcId="{A069A88D-C1A1-4FDE-BEC1-AA6EED27F712}" destId="{E7598442-AF3E-49C4-A7FD-EA2C51722938}" srcOrd="4" destOrd="0" presId="urn:microsoft.com/office/officeart/2005/8/layout/vList2"/>
    <dgm:cxn modelId="{0FDED13A-CE02-4107-B5FF-64D915484FCF}" type="presParOf" srcId="{A069A88D-C1A1-4FDE-BEC1-AA6EED27F712}" destId="{07FB57BB-D85D-48E7-97EC-DA018FA62E49}" srcOrd="5" destOrd="0" presId="urn:microsoft.com/office/officeart/2005/8/layout/vList2"/>
    <dgm:cxn modelId="{6B21A733-41D2-4D8D-A577-80078C317D93}" type="presParOf" srcId="{A069A88D-C1A1-4FDE-BEC1-AA6EED27F712}" destId="{B132867C-204D-41F0-8768-93CE60034E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6DECA5-2881-4961-97C0-27F94D1915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70B88-CF1A-4F3B-9EB2-B8DCA0A2D8EF}">
      <dgm:prSet phldrT="[Текст]"/>
      <dgm:spPr/>
      <dgm:t>
        <a:bodyPr/>
        <a:lstStyle/>
        <a:p>
          <a:r>
            <a:rPr lang="ru-RU" dirty="0" smtClean="0"/>
            <a:t>Образовательные организации реализующие адаптированные образовательные программы</a:t>
          </a:r>
          <a:endParaRPr lang="ru-RU" dirty="0"/>
        </a:p>
      </dgm:t>
    </dgm:pt>
    <dgm:pt modelId="{E4B9A30F-6843-4F80-96D8-77C068F25BEA}" type="parTrans" cxnId="{9E605E6B-5EE4-46D3-9D47-3C9E17AEE742}">
      <dgm:prSet/>
      <dgm:spPr/>
      <dgm:t>
        <a:bodyPr/>
        <a:lstStyle/>
        <a:p>
          <a:endParaRPr lang="ru-RU"/>
        </a:p>
      </dgm:t>
    </dgm:pt>
    <dgm:pt modelId="{494A1CF8-ECD3-42B5-B575-DA14E6D342FA}" type="sibTrans" cxnId="{9E605E6B-5EE4-46D3-9D47-3C9E17AEE742}">
      <dgm:prSet/>
      <dgm:spPr/>
      <dgm:t>
        <a:bodyPr/>
        <a:lstStyle/>
        <a:p>
          <a:endParaRPr lang="ru-RU"/>
        </a:p>
      </dgm:t>
    </dgm:pt>
    <dgm:pt modelId="{58B61FB7-58B2-4244-8E3E-71F232510C8D}">
      <dgm:prSet phldrT="[Текст]"/>
      <dgm:spPr/>
      <dgm:t>
        <a:bodyPr/>
        <a:lstStyle/>
        <a:p>
          <a:r>
            <a:rPr lang="ru-RU" dirty="0" smtClean="0"/>
            <a:t>Муниципальные центры психолого-педагогического, медико-социального сопровождения</a:t>
          </a:r>
          <a:endParaRPr lang="ru-RU" dirty="0"/>
        </a:p>
      </dgm:t>
    </dgm:pt>
    <dgm:pt modelId="{AFFB5A74-4684-49E6-8D77-EBC46838924E}" type="parTrans" cxnId="{55BA6F5F-37D1-4001-A399-D0C4B9442346}">
      <dgm:prSet/>
      <dgm:spPr/>
      <dgm:t>
        <a:bodyPr/>
        <a:lstStyle/>
        <a:p>
          <a:endParaRPr lang="ru-RU"/>
        </a:p>
      </dgm:t>
    </dgm:pt>
    <dgm:pt modelId="{E5F6BA1D-ABEC-441A-8969-6E44AA7C5A42}" type="sibTrans" cxnId="{55BA6F5F-37D1-4001-A399-D0C4B9442346}">
      <dgm:prSet/>
      <dgm:spPr/>
      <dgm:t>
        <a:bodyPr/>
        <a:lstStyle/>
        <a:p>
          <a:endParaRPr lang="ru-RU"/>
        </a:p>
      </dgm:t>
    </dgm:pt>
    <dgm:pt modelId="{879D3F61-A7B8-426C-ADF2-306A79A6EBF1}" type="pres">
      <dgm:prSet presAssocID="{D56DECA5-2881-4961-97C0-27F94D1915D8}" presName="Name0" presStyleCnt="0">
        <dgm:presLayoutVars>
          <dgm:chMax val="7"/>
          <dgm:chPref val="7"/>
          <dgm:dir/>
        </dgm:presLayoutVars>
      </dgm:prSet>
      <dgm:spPr/>
    </dgm:pt>
    <dgm:pt modelId="{D3D84DFE-FD4F-4AFD-B7C9-D90071B5D7AB}" type="pres">
      <dgm:prSet presAssocID="{D56DECA5-2881-4961-97C0-27F94D1915D8}" presName="Name1" presStyleCnt="0"/>
      <dgm:spPr/>
    </dgm:pt>
    <dgm:pt modelId="{3EC65530-B0B0-47FC-A336-9CD140F0E8AD}" type="pres">
      <dgm:prSet presAssocID="{D56DECA5-2881-4961-97C0-27F94D1915D8}" presName="cycle" presStyleCnt="0"/>
      <dgm:spPr/>
    </dgm:pt>
    <dgm:pt modelId="{6C7A871C-1B7A-42C7-B481-93D0D3A028DB}" type="pres">
      <dgm:prSet presAssocID="{D56DECA5-2881-4961-97C0-27F94D1915D8}" presName="srcNode" presStyleLbl="node1" presStyleIdx="0" presStyleCnt="2"/>
      <dgm:spPr/>
    </dgm:pt>
    <dgm:pt modelId="{DA01B386-F890-4495-9840-173655249BD7}" type="pres">
      <dgm:prSet presAssocID="{D56DECA5-2881-4961-97C0-27F94D1915D8}" presName="conn" presStyleLbl="parChTrans1D2" presStyleIdx="0" presStyleCnt="1"/>
      <dgm:spPr/>
    </dgm:pt>
    <dgm:pt modelId="{3FF234F4-4BB6-44A0-8B57-892E6B3EFB50}" type="pres">
      <dgm:prSet presAssocID="{D56DECA5-2881-4961-97C0-27F94D1915D8}" presName="extraNode" presStyleLbl="node1" presStyleIdx="0" presStyleCnt="2"/>
      <dgm:spPr/>
    </dgm:pt>
    <dgm:pt modelId="{23F944DD-80C9-4472-8F5E-4396F95AB8AA}" type="pres">
      <dgm:prSet presAssocID="{D56DECA5-2881-4961-97C0-27F94D1915D8}" presName="dstNode" presStyleLbl="node1" presStyleIdx="0" presStyleCnt="2"/>
      <dgm:spPr/>
    </dgm:pt>
    <dgm:pt modelId="{B350F2F6-093B-4B9C-B577-3B1A6B8C3D8F}" type="pres">
      <dgm:prSet presAssocID="{27370B88-CF1A-4F3B-9EB2-B8DCA0A2D8EF}" presName="text_1" presStyleLbl="node1" presStyleIdx="0" presStyleCnt="2">
        <dgm:presLayoutVars>
          <dgm:bulletEnabled val="1"/>
        </dgm:presLayoutVars>
      </dgm:prSet>
      <dgm:spPr/>
    </dgm:pt>
    <dgm:pt modelId="{24FBD2CF-A60A-4C0F-9A9E-32BA00619D7C}" type="pres">
      <dgm:prSet presAssocID="{27370B88-CF1A-4F3B-9EB2-B8DCA0A2D8EF}" presName="accent_1" presStyleCnt="0"/>
      <dgm:spPr/>
    </dgm:pt>
    <dgm:pt modelId="{57CA4371-A7B0-4F87-8D71-DAF4513233C6}" type="pres">
      <dgm:prSet presAssocID="{27370B88-CF1A-4F3B-9EB2-B8DCA0A2D8EF}" presName="accentRepeatNode" presStyleLbl="solidFgAcc1" presStyleIdx="0" presStyleCnt="2"/>
      <dgm:spPr/>
    </dgm:pt>
    <dgm:pt modelId="{C27E4149-3539-4DDA-A92C-FD043A1C6343}" type="pres">
      <dgm:prSet presAssocID="{58B61FB7-58B2-4244-8E3E-71F232510C8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C96D5-96D4-4FD4-BDBB-36A7CB96E794}" type="pres">
      <dgm:prSet presAssocID="{58B61FB7-58B2-4244-8E3E-71F232510C8D}" presName="accent_2" presStyleCnt="0"/>
      <dgm:spPr/>
    </dgm:pt>
    <dgm:pt modelId="{1EF74B03-FD81-4E52-AB67-60498FD0ECB6}" type="pres">
      <dgm:prSet presAssocID="{58B61FB7-58B2-4244-8E3E-71F232510C8D}" presName="accentRepeatNode" presStyleLbl="solidFgAcc1" presStyleIdx="1" presStyleCnt="2"/>
      <dgm:spPr/>
    </dgm:pt>
  </dgm:ptLst>
  <dgm:cxnLst>
    <dgm:cxn modelId="{55BA6F5F-37D1-4001-A399-D0C4B9442346}" srcId="{D56DECA5-2881-4961-97C0-27F94D1915D8}" destId="{58B61FB7-58B2-4244-8E3E-71F232510C8D}" srcOrd="1" destOrd="0" parTransId="{AFFB5A74-4684-49E6-8D77-EBC46838924E}" sibTransId="{E5F6BA1D-ABEC-441A-8969-6E44AA7C5A42}"/>
    <dgm:cxn modelId="{B1EF0015-61DD-4A7B-8A2D-B0D2F7A2FEBE}" type="presOf" srcId="{27370B88-CF1A-4F3B-9EB2-B8DCA0A2D8EF}" destId="{B350F2F6-093B-4B9C-B577-3B1A6B8C3D8F}" srcOrd="0" destOrd="0" presId="urn:microsoft.com/office/officeart/2008/layout/VerticalCurvedList"/>
    <dgm:cxn modelId="{F15E3F3A-407A-46DE-9AEE-4A83046D9DE0}" type="presOf" srcId="{D56DECA5-2881-4961-97C0-27F94D1915D8}" destId="{879D3F61-A7B8-426C-ADF2-306A79A6EBF1}" srcOrd="0" destOrd="0" presId="urn:microsoft.com/office/officeart/2008/layout/VerticalCurvedList"/>
    <dgm:cxn modelId="{26437988-BEF0-4D29-8840-5888A1DFDDA3}" type="presOf" srcId="{58B61FB7-58B2-4244-8E3E-71F232510C8D}" destId="{C27E4149-3539-4DDA-A92C-FD043A1C6343}" srcOrd="0" destOrd="0" presId="urn:microsoft.com/office/officeart/2008/layout/VerticalCurvedList"/>
    <dgm:cxn modelId="{D715641D-7898-49EE-A0E4-C1670CE25500}" type="presOf" srcId="{494A1CF8-ECD3-42B5-B575-DA14E6D342FA}" destId="{DA01B386-F890-4495-9840-173655249BD7}" srcOrd="0" destOrd="0" presId="urn:microsoft.com/office/officeart/2008/layout/VerticalCurvedList"/>
    <dgm:cxn modelId="{9E605E6B-5EE4-46D3-9D47-3C9E17AEE742}" srcId="{D56DECA5-2881-4961-97C0-27F94D1915D8}" destId="{27370B88-CF1A-4F3B-9EB2-B8DCA0A2D8EF}" srcOrd="0" destOrd="0" parTransId="{E4B9A30F-6843-4F80-96D8-77C068F25BEA}" sibTransId="{494A1CF8-ECD3-42B5-B575-DA14E6D342FA}"/>
    <dgm:cxn modelId="{604045E4-824D-4E0E-8B85-5658DB12C81C}" type="presParOf" srcId="{879D3F61-A7B8-426C-ADF2-306A79A6EBF1}" destId="{D3D84DFE-FD4F-4AFD-B7C9-D90071B5D7AB}" srcOrd="0" destOrd="0" presId="urn:microsoft.com/office/officeart/2008/layout/VerticalCurvedList"/>
    <dgm:cxn modelId="{56E024ED-CF56-436C-A840-96813BF78CF9}" type="presParOf" srcId="{D3D84DFE-FD4F-4AFD-B7C9-D90071B5D7AB}" destId="{3EC65530-B0B0-47FC-A336-9CD140F0E8AD}" srcOrd="0" destOrd="0" presId="urn:microsoft.com/office/officeart/2008/layout/VerticalCurvedList"/>
    <dgm:cxn modelId="{49272222-47BE-443C-BF20-B36EC650D545}" type="presParOf" srcId="{3EC65530-B0B0-47FC-A336-9CD140F0E8AD}" destId="{6C7A871C-1B7A-42C7-B481-93D0D3A028DB}" srcOrd="0" destOrd="0" presId="urn:microsoft.com/office/officeart/2008/layout/VerticalCurvedList"/>
    <dgm:cxn modelId="{F78633EB-3AF5-4E63-833A-A24A50DB83F2}" type="presParOf" srcId="{3EC65530-B0B0-47FC-A336-9CD140F0E8AD}" destId="{DA01B386-F890-4495-9840-173655249BD7}" srcOrd="1" destOrd="0" presId="urn:microsoft.com/office/officeart/2008/layout/VerticalCurvedList"/>
    <dgm:cxn modelId="{4C5A1289-FB84-43E0-AC3B-2020DECC6D87}" type="presParOf" srcId="{3EC65530-B0B0-47FC-A336-9CD140F0E8AD}" destId="{3FF234F4-4BB6-44A0-8B57-892E6B3EFB50}" srcOrd="2" destOrd="0" presId="urn:microsoft.com/office/officeart/2008/layout/VerticalCurvedList"/>
    <dgm:cxn modelId="{451A9B87-8A7C-432F-A0F5-A1A7A05E8577}" type="presParOf" srcId="{3EC65530-B0B0-47FC-A336-9CD140F0E8AD}" destId="{23F944DD-80C9-4472-8F5E-4396F95AB8AA}" srcOrd="3" destOrd="0" presId="urn:microsoft.com/office/officeart/2008/layout/VerticalCurvedList"/>
    <dgm:cxn modelId="{1EC4B97C-CC0A-4B72-8671-D484FC9C32C1}" type="presParOf" srcId="{D3D84DFE-FD4F-4AFD-B7C9-D90071B5D7AB}" destId="{B350F2F6-093B-4B9C-B577-3B1A6B8C3D8F}" srcOrd="1" destOrd="0" presId="urn:microsoft.com/office/officeart/2008/layout/VerticalCurvedList"/>
    <dgm:cxn modelId="{71A78582-5744-4F34-8EF4-6E0A04731377}" type="presParOf" srcId="{D3D84DFE-FD4F-4AFD-B7C9-D90071B5D7AB}" destId="{24FBD2CF-A60A-4C0F-9A9E-32BA00619D7C}" srcOrd="2" destOrd="0" presId="urn:microsoft.com/office/officeart/2008/layout/VerticalCurvedList"/>
    <dgm:cxn modelId="{780F1B55-860A-4EC8-9E51-BC7CBF192A7B}" type="presParOf" srcId="{24FBD2CF-A60A-4C0F-9A9E-32BA00619D7C}" destId="{57CA4371-A7B0-4F87-8D71-DAF4513233C6}" srcOrd="0" destOrd="0" presId="urn:microsoft.com/office/officeart/2008/layout/VerticalCurvedList"/>
    <dgm:cxn modelId="{EE9AE68B-AE73-40EC-8D74-E1B5125E611E}" type="presParOf" srcId="{D3D84DFE-FD4F-4AFD-B7C9-D90071B5D7AB}" destId="{C27E4149-3539-4DDA-A92C-FD043A1C6343}" srcOrd="3" destOrd="0" presId="urn:microsoft.com/office/officeart/2008/layout/VerticalCurvedList"/>
    <dgm:cxn modelId="{756DF0C6-1B42-4D02-ADD9-8725E3116438}" type="presParOf" srcId="{D3D84DFE-FD4F-4AFD-B7C9-D90071B5D7AB}" destId="{926C96D5-96D4-4FD4-BDBB-36A7CB96E794}" srcOrd="4" destOrd="0" presId="urn:microsoft.com/office/officeart/2008/layout/VerticalCurvedList"/>
    <dgm:cxn modelId="{9F71C1B6-5A97-4F14-A995-D40D2D95EE81}" type="presParOf" srcId="{926C96D5-96D4-4FD4-BDBB-36A7CB96E794}" destId="{1EF74B03-FD81-4E52-AB67-60498FD0EC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095BDE-C521-4458-B1D8-8B6F1F60E632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DAF74E-55B0-4964-9A13-F13202B98E35}">
      <dgm:prSet custT="1"/>
      <dgm:spPr/>
      <dgm:t>
        <a:bodyPr/>
        <a:lstStyle/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477C4436-EF28-4251-BE21-ABC0417B1121}" type="parTrans" cxnId="{78F7E8BD-EB4C-4E1E-A816-CBEC0968202D}">
      <dgm:prSet/>
      <dgm:spPr/>
      <dgm:t>
        <a:bodyPr/>
        <a:lstStyle/>
        <a:p>
          <a:endParaRPr lang="ru-RU" sz="4400" b="1"/>
        </a:p>
      </dgm:t>
    </dgm:pt>
    <dgm:pt modelId="{BBF5189A-6391-447C-85D8-B47A5EE1234A}" type="sibTrans" cxnId="{78F7E8BD-EB4C-4E1E-A816-CBEC0968202D}">
      <dgm:prSet/>
      <dgm:spPr/>
      <dgm:t>
        <a:bodyPr/>
        <a:lstStyle/>
        <a:p>
          <a:endParaRPr lang="ru-RU" sz="4400" b="1"/>
        </a:p>
      </dgm:t>
    </dgm:pt>
    <dgm:pt modelId="{A1159E02-37A6-43D5-81CB-96F7F208D2F2}">
      <dgm:prSet custT="1"/>
      <dgm:spPr/>
      <dgm:t>
        <a:bodyPr/>
        <a:lstStyle/>
        <a:p>
          <a:pPr rtl="0"/>
          <a:r>
            <a:rPr lang="ru-RU" sz="2800" b="1" i="1" dirty="0" smtClean="0"/>
            <a:t>Блок подготовки кадров, повышения их квалификации и переподготовки</a:t>
          </a:r>
          <a:endParaRPr lang="ru-RU" sz="2800" b="1" dirty="0"/>
        </a:p>
      </dgm:t>
    </dgm:pt>
    <dgm:pt modelId="{E3DF680A-43FE-4EBF-8FAC-A7472A99EB26}" type="parTrans" cxnId="{CDEC24D9-3A10-4B84-A9A4-53C3EEF080B0}">
      <dgm:prSet/>
      <dgm:spPr/>
      <dgm:t>
        <a:bodyPr/>
        <a:lstStyle/>
        <a:p>
          <a:endParaRPr lang="ru-RU" sz="4400" b="1"/>
        </a:p>
      </dgm:t>
    </dgm:pt>
    <dgm:pt modelId="{2D4911D7-21C5-467C-9E6E-48DB77E3316E}" type="sibTrans" cxnId="{CDEC24D9-3A10-4B84-A9A4-53C3EEF080B0}">
      <dgm:prSet/>
      <dgm:spPr/>
      <dgm:t>
        <a:bodyPr/>
        <a:lstStyle/>
        <a:p>
          <a:endParaRPr lang="ru-RU" sz="4400" b="1"/>
        </a:p>
      </dgm:t>
    </dgm:pt>
    <dgm:pt modelId="{8BB80ABC-768A-47A8-B34E-2399A758B0D7}">
      <dgm:prSet custT="1"/>
      <dgm:spPr/>
      <dgm:t>
        <a:bodyPr/>
        <a:lstStyle/>
        <a:p>
          <a:pPr rtl="0"/>
          <a:endParaRPr lang="ru-RU" sz="1300" b="1" dirty="0"/>
        </a:p>
      </dgm:t>
    </dgm:pt>
    <dgm:pt modelId="{6A5B0111-4F24-454A-953B-D8B0A7F34C99}" type="parTrans" cxnId="{AF6AA9C4-66FD-4981-8B91-2D3D7F95C394}">
      <dgm:prSet/>
      <dgm:spPr/>
      <dgm:t>
        <a:bodyPr/>
        <a:lstStyle/>
        <a:p>
          <a:endParaRPr lang="ru-RU" sz="4400" b="1"/>
        </a:p>
      </dgm:t>
    </dgm:pt>
    <dgm:pt modelId="{F95C58A2-8E91-406D-A4B6-52BF407A8BA3}" type="sibTrans" cxnId="{AF6AA9C4-66FD-4981-8B91-2D3D7F95C394}">
      <dgm:prSet/>
      <dgm:spPr/>
      <dgm:t>
        <a:bodyPr/>
        <a:lstStyle/>
        <a:p>
          <a:endParaRPr lang="ru-RU" sz="4400" b="1"/>
        </a:p>
      </dgm:t>
    </dgm:pt>
    <dgm:pt modelId="{510DA43D-C617-44AE-A2E0-342C34B03F4D}">
      <dgm:prSet custT="1"/>
      <dgm:spPr/>
      <dgm:t>
        <a:bodyPr/>
        <a:lstStyle/>
        <a:p>
          <a:pPr rtl="0"/>
          <a:r>
            <a:rPr lang="ru-RU" sz="2400" b="1" i="1" dirty="0" smtClean="0"/>
            <a:t>Научно-методический и информационный блок</a:t>
          </a:r>
          <a:endParaRPr lang="ru-RU" sz="2400" b="1" dirty="0"/>
        </a:p>
      </dgm:t>
    </dgm:pt>
    <dgm:pt modelId="{B896EEE9-0CB7-430C-B986-D5A06E167FF4}" type="parTrans" cxnId="{BCC2D77F-C92A-4A06-AB52-4A8477102A3E}">
      <dgm:prSet/>
      <dgm:spPr/>
      <dgm:t>
        <a:bodyPr/>
        <a:lstStyle/>
        <a:p>
          <a:endParaRPr lang="ru-RU" sz="4400" b="1"/>
        </a:p>
      </dgm:t>
    </dgm:pt>
    <dgm:pt modelId="{F23BB114-9E87-498B-BBE4-2106F0D06077}" type="sibTrans" cxnId="{BCC2D77F-C92A-4A06-AB52-4A8477102A3E}">
      <dgm:prSet/>
      <dgm:spPr/>
      <dgm:t>
        <a:bodyPr/>
        <a:lstStyle/>
        <a:p>
          <a:endParaRPr lang="ru-RU" sz="4400" b="1"/>
        </a:p>
      </dgm:t>
    </dgm:pt>
    <dgm:pt modelId="{ABF25DA5-8342-4C4D-AD4A-691C28E6AD65}">
      <dgm:prSet custT="1"/>
      <dgm:spPr/>
      <dgm:t>
        <a:bodyPr/>
        <a:lstStyle/>
        <a:p>
          <a:pPr marL="57150" marR="0" indent="0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/>
            <a:t>Практический блок</a:t>
          </a:r>
          <a:endParaRPr lang="ru-RU" sz="2800" b="1" dirty="0" smtClean="0"/>
        </a:p>
        <a:p>
          <a:pPr marL="57150" indent="0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b="1" dirty="0"/>
        </a:p>
      </dgm:t>
    </dgm:pt>
    <dgm:pt modelId="{29F456B7-20E9-4B22-9A86-FA1CEAF6D077}" type="parTrans" cxnId="{13AC2824-4DBC-4D28-B857-EE105E9E9A99}">
      <dgm:prSet/>
      <dgm:spPr/>
      <dgm:t>
        <a:bodyPr/>
        <a:lstStyle/>
        <a:p>
          <a:endParaRPr lang="ru-RU"/>
        </a:p>
      </dgm:t>
    </dgm:pt>
    <dgm:pt modelId="{75576D94-CC69-437C-9392-6EB020E88EFD}" type="sibTrans" cxnId="{13AC2824-4DBC-4D28-B857-EE105E9E9A99}">
      <dgm:prSet/>
      <dgm:spPr/>
      <dgm:t>
        <a:bodyPr/>
        <a:lstStyle/>
        <a:p>
          <a:endParaRPr lang="ru-RU"/>
        </a:p>
      </dgm:t>
    </dgm:pt>
    <dgm:pt modelId="{5A216F38-AFE2-4590-A271-25D01910C7CE}" type="pres">
      <dgm:prSet presAssocID="{F3095BDE-C521-4458-B1D8-8B6F1F60E6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DD543-B41D-4EA3-ACA0-208DA0B7FFED}" type="pres">
      <dgm:prSet presAssocID="{5BDAF74E-55B0-4964-9A13-F13202B98E35}" presName="comp" presStyleCnt="0"/>
      <dgm:spPr/>
    </dgm:pt>
    <dgm:pt modelId="{194D9CC0-49C8-4602-9302-2FE69355B4B0}" type="pres">
      <dgm:prSet presAssocID="{5BDAF74E-55B0-4964-9A13-F13202B98E35}" presName="box" presStyleLbl="node1" presStyleIdx="0" presStyleCnt="3" custScaleY="103902" custLinFactNeighborX="-826" custLinFactNeighborY="1742"/>
      <dgm:spPr/>
      <dgm:t>
        <a:bodyPr/>
        <a:lstStyle/>
        <a:p>
          <a:endParaRPr lang="ru-RU"/>
        </a:p>
      </dgm:t>
    </dgm:pt>
    <dgm:pt modelId="{393B8CB4-4961-44FD-825D-6A4A117CA9CA}" type="pres">
      <dgm:prSet presAssocID="{5BDAF74E-55B0-4964-9A13-F13202B98E35}" presName="img" presStyleLbl="fgImgPlace1" presStyleIdx="0" presStyleCnt="3" custScaleX="110582" custScaleY="125523" custLinFactNeighborX="-11408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0F7212-B751-4B7C-940B-745542AE6543}" type="pres">
      <dgm:prSet presAssocID="{5BDAF74E-55B0-4964-9A13-F13202B98E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0235C-6E8B-4F7C-9994-BE672FDB098D}" type="pres">
      <dgm:prSet presAssocID="{BBF5189A-6391-447C-85D8-B47A5EE1234A}" presName="spacer" presStyleCnt="0"/>
      <dgm:spPr/>
    </dgm:pt>
    <dgm:pt modelId="{43BD3A5B-1266-47C1-AD77-26D7E5F9F3B9}" type="pres">
      <dgm:prSet presAssocID="{A1159E02-37A6-43D5-81CB-96F7F208D2F2}" presName="comp" presStyleCnt="0"/>
      <dgm:spPr/>
    </dgm:pt>
    <dgm:pt modelId="{448ABFD7-90F9-41F2-B5B3-474EF253C4F7}" type="pres">
      <dgm:prSet presAssocID="{A1159E02-37A6-43D5-81CB-96F7F208D2F2}" presName="box" presStyleLbl="node1" presStyleIdx="1" presStyleCnt="3"/>
      <dgm:spPr/>
      <dgm:t>
        <a:bodyPr/>
        <a:lstStyle/>
        <a:p>
          <a:endParaRPr lang="ru-RU"/>
        </a:p>
      </dgm:t>
    </dgm:pt>
    <dgm:pt modelId="{20B7F05A-59DB-4453-ACDC-21E9D4050126}" type="pres">
      <dgm:prSet presAssocID="{A1159E02-37A6-43D5-81CB-96F7F208D2F2}" presName="img" presStyleLbl="fgImgPlace1" presStyleIdx="1" presStyleCnt="3" custScaleX="94053" custScaleY="120355" custLinFactNeighborX="-3144" custLinFactNeighborY="54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40CD6-2C65-47F0-820A-C0FF9324C616}" type="pres">
      <dgm:prSet presAssocID="{A1159E02-37A6-43D5-81CB-96F7F208D2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7857F-90D2-4A80-99CB-55A00D4C97E9}" type="pres">
      <dgm:prSet presAssocID="{2D4911D7-21C5-467C-9E6E-48DB77E3316E}" presName="spacer" presStyleCnt="0"/>
      <dgm:spPr/>
    </dgm:pt>
    <dgm:pt modelId="{C56A723F-64CA-4666-8535-E9954C0A378E}" type="pres">
      <dgm:prSet presAssocID="{510DA43D-C617-44AE-A2E0-342C34B03F4D}" presName="comp" presStyleCnt="0"/>
      <dgm:spPr/>
    </dgm:pt>
    <dgm:pt modelId="{E8542A75-1E03-4117-842B-AE0AD07AFBD3}" type="pres">
      <dgm:prSet presAssocID="{510DA43D-C617-44AE-A2E0-342C34B03F4D}" presName="box" presStyleLbl="node1" presStyleIdx="2" presStyleCnt="3" custScaleY="72803"/>
      <dgm:spPr/>
      <dgm:t>
        <a:bodyPr/>
        <a:lstStyle/>
        <a:p>
          <a:endParaRPr lang="ru-RU"/>
        </a:p>
      </dgm:t>
    </dgm:pt>
    <dgm:pt modelId="{63C29A80-6781-4BBF-8CDD-73840D919201}" type="pres">
      <dgm:prSet presAssocID="{510DA43D-C617-44AE-A2E0-342C34B03F4D}" presName="img" presStyleLbl="fgImgPlace1" presStyleIdx="2" presStyleCnt="3" custScaleX="77524" custScaleY="88132" custLinFactNeighborX="0" custLinFactNeighborY="15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90FBAA6-85CB-4A45-8B9F-59D5317A8435}" type="pres">
      <dgm:prSet presAssocID="{510DA43D-C617-44AE-A2E0-342C34B03F4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AA9C4-66FD-4981-8B91-2D3D7F95C394}" srcId="{A1159E02-37A6-43D5-81CB-96F7F208D2F2}" destId="{8BB80ABC-768A-47A8-B34E-2399A758B0D7}" srcOrd="0" destOrd="0" parTransId="{6A5B0111-4F24-454A-953B-D8B0A7F34C99}" sibTransId="{F95C58A2-8E91-406D-A4B6-52BF407A8BA3}"/>
    <dgm:cxn modelId="{BCC2D77F-C92A-4A06-AB52-4A8477102A3E}" srcId="{F3095BDE-C521-4458-B1D8-8B6F1F60E632}" destId="{510DA43D-C617-44AE-A2E0-342C34B03F4D}" srcOrd="2" destOrd="0" parTransId="{B896EEE9-0CB7-430C-B986-D5A06E167FF4}" sibTransId="{F23BB114-9E87-498B-BBE4-2106F0D06077}"/>
    <dgm:cxn modelId="{6292276D-4067-442A-8B24-93ECFE0AF6A1}" type="presOf" srcId="{8BB80ABC-768A-47A8-B34E-2399A758B0D7}" destId="{00440CD6-2C65-47F0-820A-C0FF9324C616}" srcOrd="1" destOrd="1" presId="urn:microsoft.com/office/officeart/2005/8/layout/vList4"/>
    <dgm:cxn modelId="{2EFB935C-E06B-4B07-B46F-047997566278}" type="presOf" srcId="{ABF25DA5-8342-4C4D-AD4A-691C28E6AD65}" destId="{F50F7212-B751-4B7C-940B-745542AE6543}" srcOrd="1" destOrd="1" presId="urn:microsoft.com/office/officeart/2005/8/layout/vList4"/>
    <dgm:cxn modelId="{60052B6C-4FF1-4E91-85FC-6BF98D033749}" type="presOf" srcId="{ABF25DA5-8342-4C4D-AD4A-691C28E6AD65}" destId="{194D9CC0-49C8-4602-9302-2FE69355B4B0}" srcOrd="0" destOrd="1" presId="urn:microsoft.com/office/officeart/2005/8/layout/vList4"/>
    <dgm:cxn modelId="{CDEC24D9-3A10-4B84-A9A4-53C3EEF080B0}" srcId="{F3095BDE-C521-4458-B1D8-8B6F1F60E632}" destId="{A1159E02-37A6-43D5-81CB-96F7F208D2F2}" srcOrd="1" destOrd="0" parTransId="{E3DF680A-43FE-4EBF-8FAC-A7472A99EB26}" sibTransId="{2D4911D7-21C5-467C-9E6E-48DB77E3316E}"/>
    <dgm:cxn modelId="{78F7E8BD-EB4C-4E1E-A816-CBEC0968202D}" srcId="{F3095BDE-C521-4458-B1D8-8B6F1F60E632}" destId="{5BDAF74E-55B0-4964-9A13-F13202B98E35}" srcOrd="0" destOrd="0" parTransId="{477C4436-EF28-4251-BE21-ABC0417B1121}" sibTransId="{BBF5189A-6391-447C-85D8-B47A5EE1234A}"/>
    <dgm:cxn modelId="{D8406A94-9A03-405A-80E0-C1DB59BBADC2}" type="presOf" srcId="{510DA43D-C617-44AE-A2E0-342C34B03F4D}" destId="{D90FBAA6-85CB-4A45-8B9F-59D5317A8435}" srcOrd="1" destOrd="0" presId="urn:microsoft.com/office/officeart/2005/8/layout/vList4"/>
    <dgm:cxn modelId="{13AC2824-4DBC-4D28-B857-EE105E9E9A99}" srcId="{5BDAF74E-55B0-4964-9A13-F13202B98E35}" destId="{ABF25DA5-8342-4C4D-AD4A-691C28E6AD65}" srcOrd="0" destOrd="0" parTransId="{29F456B7-20E9-4B22-9A86-FA1CEAF6D077}" sibTransId="{75576D94-CC69-437C-9392-6EB020E88EFD}"/>
    <dgm:cxn modelId="{122B7EF7-4FB9-455D-83C2-A1533308FEAA}" type="presOf" srcId="{F3095BDE-C521-4458-B1D8-8B6F1F60E632}" destId="{5A216F38-AFE2-4590-A271-25D01910C7CE}" srcOrd="0" destOrd="0" presId="urn:microsoft.com/office/officeart/2005/8/layout/vList4"/>
    <dgm:cxn modelId="{011C8208-CDEE-4103-A75B-1394903AD628}" type="presOf" srcId="{5BDAF74E-55B0-4964-9A13-F13202B98E35}" destId="{194D9CC0-49C8-4602-9302-2FE69355B4B0}" srcOrd="0" destOrd="0" presId="urn:microsoft.com/office/officeart/2005/8/layout/vList4"/>
    <dgm:cxn modelId="{EAC51BB4-199F-4146-B20E-D3F8621F5609}" type="presOf" srcId="{A1159E02-37A6-43D5-81CB-96F7F208D2F2}" destId="{448ABFD7-90F9-41F2-B5B3-474EF253C4F7}" srcOrd="0" destOrd="0" presId="urn:microsoft.com/office/officeart/2005/8/layout/vList4"/>
    <dgm:cxn modelId="{4CDFC96E-E632-42B1-9A84-454EC64C6877}" type="presOf" srcId="{5BDAF74E-55B0-4964-9A13-F13202B98E35}" destId="{F50F7212-B751-4B7C-940B-745542AE6543}" srcOrd="1" destOrd="0" presId="urn:microsoft.com/office/officeart/2005/8/layout/vList4"/>
    <dgm:cxn modelId="{9AB0FBFC-A0FC-4786-8755-51349B128118}" type="presOf" srcId="{8BB80ABC-768A-47A8-B34E-2399A758B0D7}" destId="{448ABFD7-90F9-41F2-B5B3-474EF253C4F7}" srcOrd="0" destOrd="1" presId="urn:microsoft.com/office/officeart/2005/8/layout/vList4"/>
    <dgm:cxn modelId="{7DF251E9-6F13-424D-826F-F576204CFE26}" type="presOf" srcId="{A1159E02-37A6-43D5-81CB-96F7F208D2F2}" destId="{00440CD6-2C65-47F0-820A-C0FF9324C616}" srcOrd="1" destOrd="0" presId="urn:microsoft.com/office/officeart/2005/8/layout/vList4"/>
    <dgm:cxn modelId="{F6E88C46-3456-4353-AC64-76EB654A0C63}" type="presOf" srcId="{510DA43D-C617-44AE-A2E0-342C34B03F4D}" destId="{E8542A75-1E03-4117-842B-AE0AD07AFBD3}" srcOrd="0" destOrd="0" presId="urn:microsoft.com/office/officeart/2005/8/layout/vList4"/>
    <dgm:cxn modelId="{A60CE308-C8AC-4323-AE67-83A0FCF4B5B3}" type="presParOf" srcId="{5A216F38-AFE2-4590-A271-25D01910C7CE}" destId="{010DD543-B41D-4EA3-ACA0-208DA0B7FFED}" srcOrd="0" destOrd="0" presId="urn:microsoft.com/office/officeart/2005/8/layout/vList4"/>
    <dgm:cxn modelId="{EC32D313-2EE3-4FD3-8634-1357B3796E00}" type="presParOf" srcId="{010DD543-B41D-4EA3-ACA0-208DA0B7FFED}" destId="{194D9CC0-49C8-4602-9302-2FE69355B4B0}" srcOrd="0" destOrd="0" presId="urn:microsoft.com/office/officeart/2005/8/layout/vList4"/>
    <dgm:cxn modelId="{60C7ACA6-1833-4799-AE94-74844BAE2EAF}" type="presParOf" srcId="{010DD543-B41D-4EA3-ACA0-208DA0B7FFED}" destId="{393B8CB4-4961-44FD-825D-6A4A117CA9CA}" srcOrd="1" destOrd="0" presId="urn:microsoft.com/office/officeart/2005/8/layout/vList4"/>
    <dgm:cxn modelId="{A2E55FE1-CFFA-4B74-AC07-C0587D749CF0}" type="presParOf" srcId="{010DD543-B41D-4EA3-ACA0-208DA0B7FFED}" destId="{F50F7212-B751-4B7C-940B-745542AE6543}" srcOrd="2" destOrd="0" presId="urn:microsoft.com/office/officeart/2005/8/layout/vList4"/>
    <dgm:cxn modelId="{CD727FFE-0CB0-4AFE-A5F6-727F76AE8962}" type="presParOf" srcId="{5A216F38-AFE2-4590-A271-25D01910C7CE}" destId="{FC80235C-6E8B-4F7C-9994-BE672FDB098D}" srcOrd="1" destOrd="0" presId="urn:microsoft.com/office/officeart/2005/8/layout/vList4"/>
    <dgm:cxn modelId="{62E5AB63-39F9-4BA0-B33C-483AE07AA1B7}" type="presParOf" srcId="{5A216F38-AFE2-4590-A271-25D01910C7CE}" destId="{43BD3A5B-1266-47C1-AD77-26D7E5F9F3B9}" srcOrd="2" destOrd="0" presId="urn:microsoft.com/office/officeart/2005/8/layout/vList4"/>
    <dgm:cxn modelId="{27871F12-AEA5-4864-8B1F-D1634F23B97C}" type="presParOf" srcId="{43BD3A5B-1266-47C1-AD77-26D7E5F9F3B9}" destId="{448ABFD7-90F9-41F2-B5B3-474EF253C4F7}" srcOrd="0" destOrd="0" presId="urn:microsoft.com/office/officeart/2005/8/layout/vList4"/>
    <dgm:cxn modelId="{F95F8432-A02E-4A50-AF8A-65800EA74883}" type="presParOf" srcId="{43BD3A5B-1266-47C1-AD77-26D7E5F9F3B9}" destId="{20B7F05A-59DB-4453-ACDC-21E9D4050126}" srcOrd="1" destOrd="0" presId="urn:microsoft.com/office/officeart/2005/8/layout/vList4"/>
    <dgm:cxn modelId="{2E3BFA26-CB0D-4F06-9509-4FB1B674274C}" type="presParOf" srcId="{43BD3A5B-1266-47C1-AD77-26D7E5F9F3B9}" destId="{00440CD6-2C65-47F0-820A-C0FF9324C616}" srcOrd="2" destOrd="0" presId="urn:microsoft.com/office/officeart/2005/8/layout/vList4"/>
    <dgm:cxn modelId="{AEA5D385-E097-4AE9-A879-7B3C97F14834}" type="presParOf" srcId="{5A216F38-AFE2-4590-A271-25D01910C7CE}" destId="{ABE7857F-90D2-4A80-99CB-55A00D4C97E9}" srcOrd="3" destOrd="0" presId="urn:microsoft.com/office/officeart/2005/8/layout/vList4"/>
    <dgm:cxn modelId="{919F1A63-3556-4C13-B687-56177C9BAAB1}" type="presParOf" srcId="{5A216F38-AFE2-4590-A271-25D01910C7CE}" destId="{C56A723F-64CA-4666-8535-E9954C0A378E}" srcOrd="4" destOrd="0" presId="urn:microsoft.com/office/officeart/2005/8/layout/vList4"/>
    <dgm:cxn modelId="{1C79462B-2A16-4DF3-AA2F-41EC64FFC689}" type="presParOf" srcId="{C56A723F-64CA-4666-8535-E9954C0A378E}" destId="{E8542A75-1E03-4117-842B-AE0AD07AFBD3}" srcOrd="0" destOrd="0" presId="urn:microsoft.com/office/officeart/2005/8/layout/vList4"/>
    <dgm:cxn modelId="{4B9227DE-60C2-449A-8AA6-A9167F895ED8}" type="presParOf" srcId="{C56A723F-64CA-4666-8535-E9954C0A378E}" destId="{63C29A80-6781-4BBF-8CDD-73840D919201}" srcOrd="1" destOrd="0" presId="urn:microsoft.com/office/officeart/2005/8/layout/vList4"/>
    <dgm:cxn modelId="{3047C6F9-505C-4ED8-A94F-D073E36E2E84}" type="presParOf" srcId="{C56A723F-64CA-4666-8535-E9954C0A378E}" destId="{D90FBAA6-85CB-4A45-8B9F-59D5317A84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ECEEB-EDCE-4BA2-A361-5FA27786D2AD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85470-F09A-4F11-8DEA-9E0F7DC2819E}">
      <dgm:prSet phldrT="[Текст]" custT="1"/>
      <dgm:spPr/>
      <dgm:t>
        <a:bodyPr/>
        <a:lstStyle/>
        <a:p>
          <a:r>
            <a:rPr lang="ru-RU" sz="1000" b="1" dirty="0" smtClean="0"/>
            <a:t>Организационно-аналитическое взаимодействие</a:t>
          </a:r>
          <a:endParaRPr lang="ru-RU" sz="1000" b="1" dirty="0"/>
        </a:p>
      </dgm:t>
    </dgm:pt>
    <dgm:pt modelId="{C6F23E87-7E50-4B43-86A4-4EBA6D3619E8}" type="parTrans" cxnId="{85A271F6-978A-4408-9CCE-C29C078057A5}">
      <dgm:prSet/>
      <dgm:spPr/>
      <dgm:t>
        <a:bodyPr/>
        <a:lstStyle/>
        <a:p>
          <a:endParaRPr lang="ru-RU" sz="1000" b="1"/>
        </a:p>
      </dgm:t>
    </dgm:pt>
    <dgm:pt modelId="{EC6E2CA8-6CDD-4B4D-993E-F66FB7ED7A7F}" type="sibTrans" cxnId="{85A271F6-978A-4408-9CCE-C29C078057A5}">
      <dgm:prSet/>
      <dgm:spPr/>
      <dgm:t>
        <a:bodyPr/>
        <a:lstStyle/>
        <a:p>
          <a:endParaRPr lang="ru-RU" sz="1000" b="1"/>
        </a:p>
      </dgm:t>
    </dgm:pt>
    <dgm:pt modelId="{3027739F-E6EC-44EB-B931-26D49F993C4F}">
      <dgm:prSet phldrT="[Текст]" custT="1"/>
      <dgm:spPr/>
      <dgm:t>
        <a:bodyPr/>
        <a:lstStyle/>
        <a:p>
          <a:r>
            <a:rPr lang="ru-RU" sz="1000" b="1" dirty="0" smtClean="0"/>
            <a:t>Консультации специалистов Центра</a:t>
          </a:r>
          <a:endParaRPr lang="ru-RU" sz="1000" b="1" dirty="0"/>
        </a:p>
      </dgm:t>
    </dgm:pt>
    <dgm:pt modelId="{370E1FCB-7DD0-4A3A-8F58-B9400E6E35E7}" type="parTrans" cxnId="{FAE07F54-C4B6-4742-A066-702F6F282814}">
      <dgm:prSet/>
      <dgm:spPr/>
      <dgm:t>
        <a:bodyPr/>
        <a:lstStyle/>
        <a:p>
          <a:endParaRPr lang="ru-RU" sz="1000" b="1"/>
        </a:p>
      </dgm:t>
    </dgm:pt>
    <dgm:pt modelId="{E52AA304-D91C-44B3-8AC6-447BBCE387FC}" type="sibTrans" cxnId="{FAE07F54-C4B6-4742-A066-702F6F282814}">
      <dgm:prSet/>
      <dgm:spPr/>
      <dgm:t>
        <a:bodyPr/>
        <a:lstStyle/>
        <a:p>
          <a:endParaRPr lang="ru-RU" sz="1000" b="1"/>
        </a:p>
      </dgm:t>
    </dgm:pt>
    <dgm:pt modelId="{25C3FCF6-AB6C-4B4D-9537-DBC762D167A0}">
      <dgm:prSet phldrT="[Текст]" custT="1"/>
      <dgm:spPr/>
      <dgm:t>
        <a:bodyPr/>
        <a:lstStyle/>
        <a:p>
          <a:r>
            <a:rPr lang="ru-RU" sz="1000" b="1" dirty="0" smtClean="0"/>
            <a:t>Обследование специалистами ЦПМПК</a:t>
          </a:r>
          <a:endParaRPr lang="ru-RU" sz="1000" b="1" dirty="0"/>
        </a:p>
      </dgm:t>
    </dgm:pt>
    <dgm:pt modelId="{198931B6-2BE9-4756-8FFD-F42F82CBDAE7}" type="parTrans" cxnId="{DB372C9C-8A57-4B16-A61F-E34BF4FF8D46}">
      <dgm:prSet/>
      <dgm:spPr/>
      <dgm:t>
        <a:bodyPr/>
        <a:lstStyle/>
        <a:p>
          <a:endParaRPr lang="ru-RU" sz="1000" b="1"/>
        </a:p>
      </dgm:t>
    </dgm:pt>
    <dgm:pt modelId="{480044D3-66DB-4869-A2F1-024B4B694091}" type="sibTrans" cxnId="{DB372C9C-8A57-4B16-A61F-E34BF4FF8D46}">
      <dgm:prSet/>
      <dgm:spPr/>
      <dgm:t>
        <a:bodyPr/>
        <a:lstStyle/>
        <a:p>
          <a:endParaRPr lang="ru-RU" sz="1000" b="1"/>
        </a:p>
      </dgm:t>
    </dgm:pt>
    <dgm:pt modelId="{4FEB1F84-477F-4360-971B-5C801374D4EA}">
      <dgm:prSet phldrT="[Текст]" custT="1"/>
      <dgm:spPr/>
      <dgm:t>
        <a:bodyPr/>
        <a:lstStyle/>
        <a:p>
          <a:r>
            <a:rPr lang="ru-RU" sz="1000" b="1" dirty="0" smtClean="0"/>
            <a:t>Методическое взаимодействие</a:t>
          </a:r>
          <a:endParaRPr lang="ru-RU" sz="1000" b="1" dirty="0"/>
        </a:p>
      </dgm:t>
    </dgm:pt>
    <dgm:pt modelId="{A05A20F8-9FC8-44B0-86DB-A6A52A35DCAD}" type="parTrans" cxnId="{2DF0D5BA-B501-4DE9-B766-EA71DCCD2448}">
      <dgm:prSet/>
      <dgm:spPr/>
      <dgm:t>
        <a:bodyPr/>
        <a:lstStyle/>
        <a:p>
          <a:endParaRPr lang="ru-RU" sz="1000" b="1"/>
        </a:p>
      </dgm:t>
    </dgm:pt>
    <dgm:pt modelId="{C9A8764C-F203-4658-A95F-1058B51EBB58}" type="sibTrans" cxnId="{2DF0D5BA-B501-4DE9-B766-EA71DCCD2448}">
      <dgm:prSet/>
      <dgm:spPr/>
      <dgm:t>
        <a:bodyPr/>
        <a:lstStyle/>
        <a:p>
          <a:endParaRPr lang="ru-RU" sz="1000" b="1"/>
        </a:p>
      </dgm:t>
    </dgm:pt>
    <dgm:pt modelId="{E51ED3E6-3F77-4474-9A06-985EFB8E00ED}">
      <dgm:prSet phldrT="[Текст]" custT="1"/>
      <dgm:spPr/>
      <dgm:t>
        <a:bodyPr/>
        <a:lstStyle/>
        <a:p>
          <a:r>
            <a:rPr lang="ru-RU" sz="1000" b="1" dirty="0" smtClean="0"/>
            <a:t>Методические объединения по основным направлениям деятельности специалистов сопровождения</a:t>
          </a:r>
          <a:endParaRPr lang="ru-RU" sz="1000" b="1" dirty="0"/>
        </a:p>
      </dgm:t>
    </dgm:pt>
    <dgm:pt modelId="{29B38608-1AB3-4534-9483-52F59A35187F}" type="parTrans" cxnId="{99B99903-61EB-4CDA-B849-7A3657823271}">
      <dgm:prSet/>
      <dgm:spPr/>
      <dgm:t>
        <a:bodyPr/>
        <a:lstStyle/>
        <a:p>
          <a:endParaRPr lang="ru-RU" sz="1000" b="1"/>
        </a:p>
      </dgm:t>
    </dgm:pt>
    <dgm:pt modelId="{719605C3-E949-47EF-8E57-5A49063C69DC}" type="sibTrans" cxnId="{99B99903-61EB-4CDA-B849-7A3657823271}">
      <dgm:prSet/>
      <dgm:spPr/>
      <dgm:t>
        <a:bodyPr/>
        <a:lstStyle/>
        <a:p>
          <a:endParaRPr lang="ru-RU" sz="1000" b="1"/>
        </a:p>
      </dgm:t>
    </dgm:pt>
    <dgm:pt modelId="{1828FD4F-CE0C-45CA-8007-DC581DE668ED}">
      <dgm:prSet phldrT="[Текст]" custT="1"/>
      <dgm:spPr/>
      <dgm:t>
        <a:bodyPr/>
        <a:lstStyle/>
        <a:p>
          <a:r>
            <a:rPr lang="ru-RU" sz="1000" b="1" dirty="0" smtClean="0"/>
            <a:t>Образовательное взаимодействие</a:t>
          </a:r>
          <a:endParaRPr lang="ru-RU" sz="1000" b="1" dirty="0"/>
        </a:p>
      </dgm:t>
    </dgm:pt>
    <dgm:pt modelId="{1D7B7220-32DC-49B7-9900-FCE4E7F8F18E}" type="parTrans" cxnId="{1C736DFD-4B6F-47B5-A8A8-D43B13BA94AB}">
      <dgm:prSet/>
      <dgm:spPr/>
      <dgm:t>
        <a:bodyPr/>
        <a:lstStyle/>
        <a:p>
          <a:endParaRPr lang="ru-RU" sz="1000" b="1"/>
        </a:p>
      </dgm:t>
    </dgm:pt>
    <dgm:pt modelId="{C551BBBE-2047-4AA3-81D7-60FEFA4615EE}" type="sibTrans" cxnId="{1C736DFD-4B6F-47B5-A8A8-D43B13BA94AB}">
      <dgm:prSet/>
      <dgm:spPr/>
      <dgm:t>
        <a:bodyPr/>
        <a:lstStyle/>
        <a:p>
          <a:endParaRPr lang="ru-RU" sz="1000" b="1"/>
        </a:p>
      </dgm:t>
    </dgm:pt>
    <dgm:pt modelId="{7F25B7D7-0712-4206-A007-E9C4EFEC3964}">
      <dgm:prSet phldrT="[Текст]" custT="1"/>
      <dgm:spPr/>
      <dgm:t>
        <a:bodyPr/>
        <a:lstStyle/>
        <a:p>
          <a:r>
            <a:rPr lang="ru-RU" sz="1000" b="1" dirty="0" smtClean="0"/>
            <a:t>Семинары</a:t>
          </a:r>
          <a:endParaRPr lang="ru-RU" sz="1000" b="1" dirty="0"/>
        </a:p>
      </dgm:t>
    </dgm:pt>
    <dgm:pt modelId="{7857E997-B32E-4A20-9038-F13264322D5A}" type="parTrans" cxnId="{F9DF13B3-FEF3-4D86-8784-829A290CBA02}">
      <dgm:prSet/>
      <dgm:spPr/>
      <dgm:t>
        <a:bodyPr/>
        <a:lstStyle/>
        <a:p>
          <a:endParaRPr lang="ru-RU" sz="1000" b="1"/>
        </a:p>
      </dgm:t>
    </dgm:pt>
    <dgm:pt modelId="{A8B84AE3-12E5-4911-AB25-A6CCD98E3A2C}" type="sibTrans" cxnId="{F9DF13B3-FEF3-4D86-8784-829A290CBA02}">
      <dgm:prSet/>
      <dgm:spPr/>
      <dgm:t>
        <a:bodyPr/>
        <a:lstStyle/>
        <a:p>
          <a:endParaRPr lang="ru-RU" sz="1000" b="1"/>
        </a:p>
      </dgm:t>
    </dgm:pt>
    <dgm:pt modelId="{BD457F01-BEEA-48FF-BC7A-99EDB9EB6E5E}">
      <dgm:prSet phldrT="[Текст]" custT="1"/>
      <dgm:spPr/>
      <dgm:t>
        <a:bodyPr/>
        <a:lstStyle/>
        <a:p>
          <a:r>
            <a:rPr lang="ru-RU" sz="1000" b="1" dirty="0" smtClean="0"/>
            <a:t>Экспертиза</a:t>
          </a:r>
          <a:endParaRPr lang="ru-RU" sz="1000" b="1" dirty="0"/>
        </a:p>
      </dgm:t>
    </dgm:pt>
    <dgm:pt modelId="{7270ACA2-8489-49BE-9747-57D45AF833C4}" type="parTrans" cxnId="{DFD95701-7B3E-41A5-A68C-30597CBA58EC}">
      <dgm:prSet/>
      <dgm:spPr/>
      <dgm:t>
        <a:bodyPr/>
        <a:lstStyle/>
        <a:p>
          <a:endParaRPr lang="ru-RU" sz="1000" b="1"/>
        </a:p>
      </dgm:t>
    </dgm:pt>
    <dgm:pt modelId="{02C372A1-148B-4922-A966-3D1B5F190657}" type="sibTrans" cxnId="{DFD95701-7B3E-41A5-A68C-30597CBA58EC}">
      <dgm:prSet/>
      <dgm:spPr/>
      <dgm:t>
        <a:bodyPr/>
        <a:lstStyle/>
        <a:p>
          <a:endParaRPr lang="ru-RU" sz="1000" b="1"/>
        </a:p>
      </dgm:t>
    </dgm:pt>
    <dgm:pt modelId="{559D70F4-20B2-47D9-9062-DA4258AF9D82}">
      <dgm:prSet phldrT="[Текст]" custT="1"/>
      <dgm:spPr/>
      <dgm:t>
        <a:bodyPr/>
        <a:lstStyle/>
        <a:p>
          <a:r>
            <a:rPr lang="ru-RU" sz="1000" b="1" dirty="0" smtClean="0"/>
            <a:t>Диагностические исследования</a:t>
          </a:r>
          <a:endParaRPr lang="ru-RU" sz="1000" b="1" dirty="0"/>
        </a:p>
      </dgm:t>
    </dgm:pt>
    <dgm:pt modelId="{D8671A83-9F48-4AAA-B38A-FA14F0B638D8}" type="parTrans" cxnId="{3009A673-989E-4F63-9835-00B80479C76D}">
      <dgm:prSet/>
      <dgm:spPr/>
      <dgm:t>
        <a:bodyPr/>
        <a:lstStyle/>
        <a:p>
          <a:endParaRPr lang="ru-RU" sz="1000" b="1"/>
        </a:p>
      </dgm:t>
    </dgm:pt>
    <dgm:pt modelId="{35744E8C-DF65-4D6C-AF57-84619D803182}" type="sibTrans" cxnId="{3009A673-989E-4F63-9835-00B80479C76D}">
      <dgm:prSet/>
      <dgm:spPr/>
      <dgm:t>
        <a:bodyPr/>
        <a:lstStyle/>
        <a:p>
          <a:endParaRPr lang="ru-RU" sz="1000" b="1"/>
        </a:p>
      </dgm:t>
    </dgm:pt>
    <dgm:pt modelId="{98DDD8F5-885A-4726-B1EE-DBA0EE9CD21B}">
      <dgm:prSet phldrT="[Текст]" custT="1"/>
      <dgm:spPr/>
      <dgm:t>
        <a:bodyPr/>
        <a:lstStyle/>
        <a:p>
          <a:r>
            <a:rPr lang="ru-RU" sz="1000" b="1" dirty="0" smtClean="0"/>
            <a:t>Повышение квалификации</a:t>
          </a:r>
          <a:endParaRPr lang="ru-RU" sz="1000" b="1" dirty="0"/>
        </a:p>
      </dgm:t>
    </dgm:pt>
    <dgm:pt modelId="{EEE2678A-93AF-4E11-A8E2-82C0760B4A8C}" type="parTrans" cxnId="{1423E2FC-526F-4EDC-8347-6CF757F5EB66}">
      <dgm:prSet/>
      <dgm:spPr/>
      <dgm:t>
        <a:bodyPr/>
        <a:lstStyle/>
        <a:p>
          <a:endParaRPr lang="ru-RU" sz="1000" b="1"/>
        </a:p>
      </dgm:t>
    </dgm:pt>
    <dgm:pt modelId="{93CACBC3-53CA-4988-9AAD-253B9C1BB2D7}" type="sibTrans" cxnId="{1423E2FC-526F-4EDC-8347-6CF757F5EB66}">
      <dgm:prSet/>
      <dgm:spPr/>
      <dgm:t>
        <a:bodyPr/>
        <a:lstStyle/>
        <a:p>
          <a:endParaRPr lang="ru-RU" sz="1000" b="1"/>
        </a:p>
      </dgm:t>
    </dgm:pt>
    <dgm:pt modelId="{E4736B0B-BA81-4E44-9F0E-E1A5CFCBF654}">
      <dgm:prSet phldrT="[Текст]" custT="1"/>
      <dgm:spPr/>
      <dgm:t>
        <a:bodyPr/>
        <a:lstStyle/>
        <a:p>
          <a:r>
            <a:rPr lang="ru-RU" sz="1000" b="1" dirty="0" err="1" smtClean="0"/>
            <a:t>Документационно</a:t>
          </a:r>
          <a:r>
            <a:rPr lang="ru-RU" sz="1000" b="1" dirty="0" smtClean="0"/>
            <a:t>-информационное сопровождение и отчетность</a:t>
          </a:r>
          <a:endParaRPr lang="ru-RU" sz="1000" b="1" dirty="0"/>
        </a:p>
      </dgm:t>
    </dgm:pt>
    <dgm:pt modelId="{56D9B97D-F81B-4820-BEF3-A0D9145BA4F2}" type="parTrans" cxnId="{D7EF85F0-DB5B-4F3C-8DE7-951D8BD5EDAA}">
      <dgm:prSet/>
      <dgm:spPr/>
      <dgm:t>
        <a:bodyPr/>
        <a:lstStyle/>
        <a:p>
          <a:endParaRPr lang="ru-RU" sz="1000" b="1"/>
        </a:p>
      </dgm:t>
    </dgm:pt>
    <dgm:pt modelId="{FE77A835-2D9B-4028-9524-38780983B95F}" type="sibTrans" cxnId="{D7EF85F0-DB5B-4F3C-8DE7-951D8BD5EDAA}">
      <dgm:prSet/>
      <dgm:spPr/>
      <dgm:t>
        <a:bodyPr/>
        <a:lstStyle/>
        <a:p>
          <a:endParaRPr lang="ru-RU" sz="1000" b="1"/>
        </a:p>
      </dgm:t>
    </dgm:pt>
    <dgm:pt modelId="{7BAB72BA-324C-46E0-8F1C-B750BC109C23}">
      <dgm:prSet phldrT="[Текст]" custT="1"/>
      <dgm:spPr/>
      <dgm:t>
        <a:bodyPr/>
        <a:lstStyle/>
        <a:p>
          <a:r>
            <a:rPr lang="ru-RU" sz="1000" b="1" dirty="0" smtClean="0"/>
            <a:t>Аналитические справки</a:t>
          </a:r>
          <a:endParaRPr lang="ru-RU" sz="1000" b="1" dirty="0"/>
        </a:p>
      </dgm:t>
    </dgm:pt>
    <dgm:pt modelId="{621D044D-D69F-42D0-9EB5-26907A60E34C}" type="parTrans" cxnId="{C88DF5D5-D9BB-4D92-9C65-D91C6D2A4499}">
      <dgm:prSet/>
      <dgm:spPr/>
      <dgm:t>
        <a:bodyPr/>
        <a:lstStyle/>
        <a:p>
          <a:endParaRPr lang="ru-RU" sz="1000" b="1"/>
        </a:p>
      </dgm:t>
    </dgm:pt>
    <dgm:pt modelId="{CF7A824D-B96C-4E8E-83DD-ADD3E5601AEF}" type="sibTrans" cxnId="{C88DF5D5-D9BB-4D92-9C65-D91C6D2A4499}">
      <dgm:prSet/>
      <dgm:spPr/>
      <dgm:t>
        <a:bodyPr/>
        <a:lstStyle/>
        <a:p>
          <a:endParaRPr lang="ru-RU" sz="1000" b="1"/>
        </a:p>
      </dgm:t>
    </dgm:pt>
    <dgm:pt modelId="{1E84A62F-28AB-4E39-9D04-414F2AE780A3}">
      <dgm:prSet phldrT="[Текст]" custT="1"/>
      <dgm:spPr/>
      <dgm:t>
        <a:bodyPr/>
        <a:lstStyle/>
        <a:p>
          <a:r>
            <a:rPr lang="ru-RU" sz="1000" b="1" dirty="0" smtClean="0"/>
            <a:t>Статистическая отчетность</a:t>
          </a:r>
          <a:endParaRPr lang="ru-RU" sz="1000" b="1" dirty="0"/>
        </a:p>
      </dgm:t>
    </dgm:pt>
    <dgm:pt modelId="{20CBAA01-D94B-4FCA-9992-6EE3164F4E69}" type="parTrans" cxnId="{7E334775-D372-4883-A2DD-3BE9F446958C}">
      <dgm:prSet/>
      <dgm:spPr/>
      <dgm:t>
        <a:bodyPr/>
        <a:lstStyle/>
        <a:p>
          <a:endParaRPr lang="ru-RU" sz="1000" b="1"/>
        </a:p>
      </dgm:t>
    </dgm:pt>
    <dgm:pt modelId="{16E451CF-2703-496F-A6F7-5360C6D30990}" type="sibTrans" cxnId="{7E334775-D372-4883-A2DD-3BE9F446958C}">
      <dgm:prSet/>
      <dgm:spPr/>
      <dgm:t>
        <a:bodyPr/>
        <a:lstStyle/>
        <a:p>
          <a:endParaRPr lang="ru-RU" sz="1000" b="1"/>
        </a:p>
      </dgm:t>
    </dgm:pt>
    <dgm:pt modelId="{AB61BDA6-724A-4CF4-AD99-488084D158B5}">
      <dgm:prSet phldrT="[Текст]" custT="1"/>
      <dgm:spPr/>
      <dgm:t>
        <a:bodyPr/>
        <a:lstStyle/>
        <a:p>
          <a:r>
            <a:rPr lang="ru-RU" sz="1000" b="1" dirty="0" smtClean="0"/>
            <a:t>Профессионально-практическое взаимодействие</a:t>
          </a:r>
          <a:endParaRPr lang="ru-RU" sz="1000" b="1" dirty="0"/>
        </a:p>
      </dgm:t>
    </dgm:pt>
    <dgm:pt modelId="{9DD856EF-F5D2-493C-A842-7A9B44D4F91F}" type="parTrans" cxnId="{A09480AD-25BA-4839-AB51-0B61C891536F}">
      <dgm:prSet/>
      <dgm:spPr/>
      <dgm:t>
        <a:bodyPr/>
        <a:lstStyle/>
        <a:p>
          <a:endParaRPr lang="ru-RU" sz="1000" b="1"/>
        </a:p>
      </dgm:t>
    </dgm:pt>
    <dgm:pt modelId="{DB54A932-BDC3-49D1-901F-535EF05C00F1}" type="sibTrans" cxnId="{A09480AD-25BA-4839-AB51-0B61C891536F}">
      <dgm:prSet/>
      <dgm:spPr/>
      <dgm:t>
        <a:bodyPr/>
        <a:lstStyle/>
        <a:p>
          <a:endParaRPr lang="ru-RU" sz="1000" b="1"/>
        </a:p>
      </dgm:t>
    </dgm:pt>
    <dgm:pt modelId="{AC94247F-DC27-4D9C-A05A-CCB17C67FEB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Реализация дополнительных образовательных программ</a:t>
          </a:r>
          <a:endParaRPr lang="ru-RU" b="1" dirty="0">
            <a:solidFill>
              <a:schemeClr val="tx1"/>
            </a:solidFill>
          </a:endParaRPr>
        </a:p>
      </dgm:t>
    </dgm:pt>
    <dgm:pt modelId="{816F2C51-F693-4AE0-AD0C-8C26D900C03B}" type="parTrans" cxnId="{7F11B3CA-E0DF-41F0-BC6B-F4E440C3A471}">
      <dgm:prSet/>
      <dgm:spPr/>
      <dgm:t>
        <a:bodyPr/>
        <a:lstStyle/>
        <a:p>
          <a:endParaRPr lang="ru-RU"/>
        </a:p>
      </dgm:t>
    </dgm:pt>
    <dgm:pt modelId="{467D8459-0760-4C97-9628-FD364AC6F5F9}" type="sibTrans" cxnId="{7F11B3CA-E0DF-41F0-BC6B-F4E440C3A471}">
      <dgm:prSet/>
      <dgm:spPr/>
      <dgm:t>
        <a:bodyPr/>
        <a:lstStyle/>
        <a:p>
          <a:endParaRPr lang="ru-RU"/>
        </a:p>
      </dgm:t>
    </dgm:pt>
    <dgm:pt modelId="{61C5E99A-8140-4CC8-A54B-F00BC75CDA04}" type="pres">
      <dgm:prSet presAssocID="{7A1ECEEB-EDCE-4BA2-A361-5FA27786D2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3DAF5-DD97-4667-A793-163D0DA0E4CD}" type="pres">
      <dgm:prSet presAssocID="{31785470-F09A-4F11-8DEA-9E0F7DC2819E}" presName="vertFlow" presStyleCnt="0"/>
      <dgm:spPr/>
    </dgm:pt>
    <dgm:pt modelId="{B937787D-785D-461F-A746-16440C29A88D}" type="pres">
      <dgm:prSet presAssocID="{31785470-F09A-4F11-8DEA-9E0F7DC2819E}" presName="header" presStyleLbl="node1" presStyleIdx="0" presStyleCnt="5" custScaleX="142139" custScaleY="190935" custLinFactY="-55070" custLinFactNeighborX="5978" custLinFactNeighborY="-100000"/>
      <dgm:spPr/>
      <dgm:t>
        <a:bodyPr/>
        <a:lstStyle/>
        <a:p>
          <a:endParaRPr lang="ru-RU"/>
        </a:p>
      </dgm:t>
    </dgm:pt>
    <dgm:pt modelId="{0F1F44D3-B3C6-447D-AF8F-59FF99EB1229}" type="pres">
      <dgm:prSet presAssocID="{56D9B97D-F81B-4820-BEF3-A0D9145BA4F2}" presName="parTrans" presStyleLbl="sibTrans2D1" presStyleIdx="0" presStyleCnt="10" custAng="21342946" custFlipVert="1" custFlipHor="0" custScaleX="207572" custScaleY="121205"/>
      <dgm:spPr/>
      <dgm:t>
        <a:bodyPr/>
        <a:lstStyle/>
        <a:p>
          <a:endParaRPr lang="ru-RU"/>
        </a:p>
      </dgm:t>
    </dgm:pt>
    <dgm:pt modelId="{7D83FE97-6DBF-452F-984D-34FB1CAA5F3F}" type="pres">
      <dgm:prSet presAssocID="{E4736B0B-BA81-4E44-9F0E-E1A5CFCBF654}" presName="child" presStyleLbl="alignAccFollowNode1" presStyleIdx="0" presStyleCnt="10" custScaleX="127833" custScaleY="209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2B043-EE73-465A-AC2E-A2E043AC4674}" type="pres">
      <dgm:prSet presAssocID="{FE77A835-2D9B-4028-9524-38780983B95F}" presName="sibTrans" presStyleLbl="sibTrans2D1" presStyleIdx="1" presStyleCnt="10" custAng="238944" custScaleX="112693" custScaleY="208382"/>
      <dgm:spPr/>
      <dgm:t>
        <a:bodyPr/>
        <a:lstStyle/>
        <a:p>
          <a:endParaRPr lang="ru-RU"/>
        </a:p>
      </dgm:t>
    </dgm:pt>
    <dgm:pt modelId="{42EDBC2D-BA0F-4DBD-BC5C-D030731F6F91}" type="pres">
      <dgm:prSet presAssocID="{7BAB72BA-324C-46E0-8F1C-B750BC109C23}" presName="child" presStyleLbl="alignAccFollowNode1" presStyleIdx="1" presStyleCnt="10" custScaleX="127833" custScaleY="175372" custLinFactY="62967" custLinFactNeighborX="5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893D6-F35C-4219-93CA-FA834086ADD9}" type="pres">
      <dgm:prSet presAssocID="{CF7A824D-B96C-4E8E-83DD-ADD3E5601AEF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0BCBA060-7A2A-48F7-A5DA-B85F2C4A3B1F}" type="pres">
      <dgm:prSet presAssocID="{1E84A62F-28AB-4E39-9D04-414F2AE780A3}" presName="child" presStyleLbl="alignAccFollowNode1" presStyleIdx="2" presStyleCnt="10" custScaleX="127833" custScaleY="190121" custLinFactY="93039" custLinFactNeighborX="12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5CF78-EF79-406C-92FD-DD2BA9779211}" type="pres">
      <dgm:prSet presAssocID="{31785470-F09A-4F11-8DEA-9E0F7DC2819E}" presName="hSp" presStyleCnt="0"/>
      <dgm:spPr/>
    </dgm:pt>
    <dgm:pt modelId="{F57EAC33-2621-4D47-A2C7-DD49BA41BF32}" type="pres">
      <dgm:prSet presAssocID="{AB61BDA6-724A-4CF4-AD99-488084D158B5}" presName="vertFlow" presStyleCnt="0"/>
      <dgm:spPr/>
    </dgm:pt>
    <dgm:pt modelId="{483A0D4A-4F22-4C2C-8F45-38D1DB3F4479}" type="pres">
      <dgm:prSet presAssocID="{AB61BDA6-724A-4CF4-AD99-488084D158B5}" presName="header" presStyleLbl="node1" presStyleIdx="1" presStyleCnt="5" custScaleX="131304" custScaleY="171225" custLinFactY="-74250" custLinFactNeighborX="35275" custLinFactNeighborY="-100000"/>
      <dgm:spPr/>
      <dgm:t>
        <a:bodyPr/>
        <a:lstStyle/>
        <a:p>
          <a:endParaRPr lang="ru-RU"/>
        </a:p>
      </dgm:t>
    </dgm:pt>
    <dgm:pt modelId="{FDFCBEAA-642E-4DF3-861D-CF6A588430A7}" type="pres">
      <dgm:prSet presAssocID="{370E1FCB-7DD0-4A3A-8F58-B9400E6E35E7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BF4DF539-2C88-4655-9AC0-9D1FFABFE44B}" type="pres">
      <dgm:prSet presAssocID="{3027739F-E6EC-44EB-B931-26D49F993C4F}" presName="child" presStyleLbl="alignAccFollowNode1" presStyleIdx="3" presStyleCnt="10" custScaleX="125802" custScaleY="203207" custLinFactY="-45350" custLinFactNeighborX="401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FCF4C-BAC4-465C-82C2-A46F85EFCEBB}" type="pres">
      <dgm:prSet presAssocID="{E52AA304-D91C-44B3-8AC6-447BBCE387FC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615B3B4F-19DF-4A52-A6E7-CDFE720A441C}" type="pres">
      <dgm:prSet presAssocID="{25C3FCF6-AB6C-4B4D-9537-DBC762D167A0}" presName="child" presStyleLbl="alignAccFollowNode1" presStyleIdx="4" presStyleCnt="10" custScaleX="125802" custScaleY="158016" custLinFactNeighborX="40600" custLinFactNeighborY="80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0F5F1-0E5C-4894-A86C-270B4E534746}" type="pres">
      <dgm:prSet presAssocID="{480044D3-66DB-4869-A2F1-024B4B694091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14FC7A3D-D922-4B58-8716-1D77D8748C35}" type="pres">
      <dgm:prSet presAssocID="{BD457F01-BEEA-48FF-BC7A-99EDB9EB6E5E}" presName="child" presStyleLbl="alignAccFollowNode1" presStyleIdx="5" presStyleCnt="10" custScaleX="129008" custScaleY="128366" custLinFactY="49197" custLinFactNeighborX="432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43EBD-6BA3-4930-BB90-611C7327D8A0}" type="pres">
      <dgm:prSet presAssocID="{02C372A1-148B-4922-A966-3D1B5F190657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A2BFD182-3371-46B7-B302-F02D022E457E}" type="pres">
      <dgm:prSet presAssocID="{559D70F4-20B2-47D9-9062-DA4258AF9D82}" presName="child" presStyleLbl="alignAccFollowNode1" presStyleIdx="6" presStyleCnt="10" custScaleX="129008" custScaleY="139730" custLinFactY="104768" custLinFactNeighborX="4220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DDAA3-6AD6-4B6B-AB57-0F371FA27075}" type="pres">
      <dgm:prSet presAssocID="{AB61BDA6-724A-4CF4-AD99-488084D158B5}" presName="hSp" presStyleCnt="0"/>
      <dgm:spPr/>
    </dgm:pt>
    <dgm:pt modelId="{E50EFADF-F246-4005-B446-AE6509A56F21}" type="pres">
      <dgm:prSet presAssocID="{4FEB1F84-477F-4360-971B-5C801374D4EA}" presName="vertFlow" presStyleCnt="0"/>
      <dgm:spPr/>
    </dgm:pt>
    <dgm:pt modelId="{39999A93-9B79-4493-908B-075CB5AAA6ED}" type="pres">
      <dgm:prSet presAssocID="{4FEB1F84-477F-4360-971B-5C801374D4EA}" presName="header" presStyleLbl="node1" presStyleIdx="2" presStyleCnt="5" custScaleX="162839" custScaleY="242904" custLinFactY="-95205" custLinFactNeighborX="64663" custLinFactNeighborY="-100000"/>
      <dgm:spPr/>
      <dgm:t>
        <a:bodyPr/>
        <a:lstStyle/>
        <a:p>
          <a:endParaRPr lang="ru-RU"/>
        </a:p>
      </dgm:t>
    </dgm:pt>
    <dgm:pt modelId="{226DBC1A-502E-4E5E-9314-AF8C7FD77AA0}" type="pres">
      <dgm:prSet presAssocID="{29B38608-1AB3-4534-9483-52F59A35187F}" presName="parTrans" presStyleLbl="sibTrans2D1" presStyleIdx="7" presStyleCnt="10" custAng="21543257" custFlipVert="1" custScaleX="300949" custScaleY="198615" custLinFactNeighborX="30967" custLinFactNeighborY="20832"/>
      <dgm:spPr/>
      <dgm:t>
        <a:bodyPr/>
        <a:lstStyle/>
        <a:p>
          <a:endParaRPr lang="ru-RU"/>
        </a:p>
      </dgm:t>
    </dgm:pt>
    <dgm:pt modelId="{DC689F21-2599-49C2-A40D-B3829634799B}" type="pres">
      <dgm:prSet presAssocID="{E51ED3E6-3F77-4474-9A06-985EFB8E00ED}" presName="child" presStyleLbl="alignAccFollowNode1" presStyleIdx="7" presStyleCnt="10" custScaleX="177141" custScaleY="326959" custLinFactNeighborX="62811" custLinFactNeighborY="908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2CC85-78E4-48EE-8FB9-B4927B9175C3}" type="pres">
      <dgm:prSet presAssocID="{4FEB1F84-477F-4360-971B-5C801374D4EA}" presName="hSp" presStyleCnt="0"/>
      <dgm:spPr/>
    </dgm:pt>
    <dgm:pt modelId="{C27DF8B5-DD48-4ABC-AE5C-1A712D92B6EC}" type="pres">
      <dgm:prSet presAssocID="{1828FD4F-CE0C-45CA-8007-DC581DE668ED}" presName="vertFlow" presStyleCnt="0"/>
      <dgm:spPr/>
    </dgm:pt>
    <dgm:pt modelId="{B9AEC1CA-4FCC-49DD-A213-62FBEE538AE5}" type="pres">
      <dgm:prSet presAssocID="{1828FD4F-CE0C-45CA-8007-DC581DE668ED}" presName="header" presStyleLbl="node1" presStyleIdx="3" presStyleCnt="5" custScaleX="132331" custScaleY="157604" custLinFactY="-66100" custLinFactNeighborX="98414" custLinFactNeighborY="-100000"/>
      <dgm:spPr/>
      <dgm:t>
        <a:bodyPr/>
        <a:lstStyle/>
        <a:p>
          <a:endParaRPr lang="ru-RU"/>
        </a:p>
      </dgm:t>
    </dgm:pt>
    <dgm:pt modelId="{F9015CAC-F460-4F29-82C3-AEFC4506FEAE}" type="pres">
      <dgm:prSet presAssocID="{7857E997-B32E-4A20-9038-F13264322D5A}" presName="parTrans" presStyleLbl="sibTrans2D1" presStyleIdx="8" presStyleCnt="10" custAng="803174" custFlipVert="1" custScaleX="206990" custScaleY="128707"/>
      <dgm:spPr/>
      <dgm:t>
        <a:bodyPr/>
        <a:lstStyle/>
        <a:p>
          <a:endParaRPr lang="ru-RU"/>
        </a:p>
      </dgm:t>
    </dgm:pt>
    <dgm:pt modelId="{006460D9-257C-4BED-A35F-F886008E6F08}" type="pres">
      <dgm:prSet presAssocID="{7F25B7D7-0712-4206-A007-E9C4EFEC3964}" presName="child" presStyleLbl="alignAccFollowNode1" presStyleIdx="8" presStyleCnt="10" custLinFactX="14250" custLinFactNeighborX="100000" custLinFactNeighborY="25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5B4C4-D3A0-4ED2-BCF4-57332D4E3720}" type="pres">
      <dgm:prSet presAssocID="{A8B84AE3-12E5-4911-AB25-A6CCD98E3A2C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A78BADF6-BE2C-4C28-A3F4-BD245B3F71C6}" type="pres">
      <dgm:prSet presAssocID="{98DDD8F5-885A-4726-B1EE-DBA0EE9CD21B}" presName="child" presStyleLbl="alignAccFollowNode1" presStyleIdx="9" presStyleCnt="10" custScaleY="153717" custLinFactX="14250" custLinFactY="57668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085E5-2F38-40DB-8380-C269BB597F3B}" type="pres">
      <dgm:prSet presAssocID="{1828FD4F-CE0C-45CA-8007-DC581DE668ED}" presName="hSp" presStyleCnt="0"/>
      <dgm:spPr/>
    </dgm:pt>
    <dgm:pt modelId="{92A969AC-5816-49A4-B6DE-F0B7E0045436}" type="pres">
      <dgm:prSet presAssocID="{AC94247F-DC27-4D9C-A05A-CCB17C67FEB1}" presName="vertFlow" presStyleCnt="0"/>
      <dgm:spPr/>
    </dgm:pt>
    <dgm:pt modelId="{068AC7F5-33A4-46D4-866B-7EDA565D6638}" type="pres">
      <dgm:prSet presAssocID="{AC94247F-DC27-4D9C-A05A-CCB17C67FEB1}" presName="header" presStyleLbl="node1" presStyleIdx="4" presStyleCnt="5" custScaleX="153116" custScaleY="175486" custLinFactY="396158" custLinFactNeighborX="-26600" custLinFactNeighborY="400000"/>
      <dgm:spPr/>
      <dgm:t>
        <a:bodyPr/>
        <a:lstStyle/>
        <a:p>
          <a:endParaRPr lang="ru-RU"/>
        </a:p>
      </dgm:t>
    </dgm:pt>
  </dgm:ptLst>
  <dgm:cxnLst>
    <dgm:cxn modelId="{D7EF85F0-DB5B-4F3C-8DE7-951D8BD5EDAA}" srcId="{31785470-F09A-4F11-8DEA-9E0F7DC2819E}" destId="{E4736B0B-BA81-4E44-9F0E-E1A5CFCBF654}" srcOrd="0" destOrd="0" parTransId="{56D9B97D-F81B-4820-BEF3-A0D9145BA4F2}" sibTransId="{FE77A835-2D9B-4028-9524-38780983B95F}"/>
    <dgm:cxn modelId="{F6B1C8FE-5AEA-4B78-A05C-92355DDD56A0}" type="presOf" srcId="{A8B84AE3-12E5-4911-AB25-A6CCD98E3A2C}" destId="{A775B4C4-D3A0-4ED2-BCF4-57332D4E3720}" srcOrd="0" destOrd="0" presId="urn:microsoft.com/office/officeart/2005/8/layout/lProcess1"/>
    <dgm:cxn modelId="{829CBB29-40D4-4260-9580-3D1E398BDB9F}" type="presOf" srcId="{7A1ECEEB-EDCE-4BA2-A361-5FA27786D2AD}" destId="{61C5E99A-8140-4CC8-A54B-F00BC75CDA04}" srcOrd="0" destOrd="0" presId="urn:microsoft.com/office/officeart/2005/8/layout/lProcess1"/>
    <dgm:cxn modelId="{85A271F6-978A-4408-9CCE-C29C078057A5}" srcId="{7A1ECEEB-EDCE-4BA2-A361-5FA27786D2AD}" destId="{31785470-F09A-4F11-8DEA-9E0F7DC2819E}" srcOrd="0" destOrd="0" parTransId="{C6F23E87-7E50-4B43-86A4-4EBA6D3619E8}" sibTransId="{EC6E2CA8-6CDD-4B4D-993E-F66FB7ED7A7F}"/>
    <dgm:cxn modelId="{28729125-937B-4A00-9D89-6E01D27BC2E0}" type="presOf" srcId="{CF7A824D-B96C-4E8E-83DD-ADD3E5601AEF}" destId="{FDC893D6-F35C-4219-93CA-FA834086ADD9}" srcOrd="0" destOrd="0" presId="urn:microsoft.com/office/officeart/2005/8/layout/lProcess1"/>
    <dgm:cxn modelId="{A0AF3B78-A502-4CCE-BD04-F0EDEB9812A3}" type="presOf" srcId="{480044D3-66DB-4869-A2F1-024B4B694091}" destId="{3310F5F1-0E5C-4894-A86C-270B4E534746}" srcOrd="0" destOrd="0" presId="urn:microsoft.com/office/officeart/2005/8/layout/lProcess1"/>
    <dgm:cxn modelId="{54361F12-06B5-45A6-8C2A-176CC666B78D}" type="presOf" srcId="{29B38608-1AB3-4534-9483-52F59A35187F}" destId="{226DBC1A-502E-4E5E-9314-AF8C7FD77AA0}" srcOrd="0" destOrd="0" presId="urn:microsoft.com/office/officeart/2005/8/layout/lProcess1"/>
    <dgm:cxn modelId="{3CEC6C93-70D9-48D6-9CEB-6051F71206A7}" type="presOf" srcId="{FE77A835-2D9B-4028-9524-38780983B95F}" destId="{0032B043-EE73-465A-AC2E-A2E043AC4674}" srcOrd="0" destOrd="0" presId="urn:microsoft.com/office/officeart/2005/8/layout/lProcess1"/>
    <dgm:cxn modelId="{2BB2071B-8C08-4A29-9F7F-820C14D64B4B}" type="presOf" srcId="{E51ED3E6-3F77-4474-9A06-985EFB8E00ED}" destId="{DC689F21-2599-49C2-A40D-B3829634799B}" srcOrd="0" destOrd="0" presId="urn:microsoft.com/office/officeart/2005/8/layout/lProcess1"/>
    <dgm:cxn modelId="{C84402E2-D3C3-4715-8221-892EC59E2419}" type="presOf" srcId="{AC94247F-DC27-4D9C-A05A-CCB17C67FEB1}" destId="{068AC7F5-33A4-46D4-866B-7EDA565D6638}" srcOrd="0" destOrd="0" presId="urn:microsoft.com/office/officeart/2005/8/layout/lProcess1"/>
    <dgm:cxn modelId="{D4710E44-0498-4825-B874-6C4D676E2BE7}" type="presOf" srcId="{1E84A62F-28AB-4E39-9D04-414F2AE780A3}" destId="{0BCBA060-7A2A-48F7-A5DA-B85F2C4A3B1F}" srcOrd="0" destOrd="0" presId="urn:microsoft.com/office/officeart/2005/8/layout/lProcess1"/>
    <dgm:cxn modelId="{5D456EF7-8BA2-4523-85C2-71BD3EA78C07}" type="presOf" srcId="{31785470-F09A-4F11-8DEA-9E0F7DC2819E}" destId="{B937787D-785D-461F-A746-16440C29A88D}" srcOrd="0" destOrd="0" presId="urn:microsoft.com/office/officeart/2005/8/layout/lProcess1"/>
    <dgm:cxn modelId="{1423E2FC-526F-4EDC-8347-6CF757F5EB66}" srcId="{1828FD4F-CE0C-45CA-8007-DC581DE668ED}" destId="{98DDD8F5-885A-4726-B1EE-DBA0EE9CD21B}" srcOrd="1" destOrd="0" parTransId="{EEE2678A-93AF-4E11-A8E2-82C0760B4A8C}" sibTransId="{93CACBC3-53CA-4988-9AAD-253B9C1BB2D7}"/>
    <dgm:cxn modelId="{FAE07F54-C4B6-4742-A066-702F6F282814}" srcId="{AB61BDA6-724A-4CF4-AD99-488084D158B5}" destId="{3027739F-E6EC-44EB-B931-26D49F993C4F}" srcOrd="0" destOrd="0" parTransId="{370E1FCB-7DD0-4A3A-8F58-B9400E6E35E7}" sibTransId="{E52AA304-D91C-44B3-8AC6-447BBCE387FC}"/>
    <dgm:cxn modelId="{DFD95701-7B3E-41A5-A68C-30597CBA58EC}" srcId="{AB61BDA6-724A-4CF4-AD99-488084D158B5}" destId="{BD457F01-BEEA-48FF-BC7A-99EDB9EB6E5E}" srcOrd="2" destOrd="0" parTransId="{7270ACA2-8489-49BE-9747-57D45AF833C4}" sibTransId="{02C372A1-148B-4922-A966-3D1B5F190657}"/>
    <dgm:cxn modelId="{96781A0C-8D38-4F93-8E5F-F9439B38E8B2}" type="presOf" srcId="{E52AA304-D91C-44B3-8AC6-447BBCE387FC}" destId="{6C2FCF4C-BAC4-465C-82C2-A46F85EFCEBB}" srcOrd="0" destOrd="0" presId="urn:microsoft.com/office/officeart/2005/8/layout/lProcess1"/>
    <dgm:cxn modelId="{3009A673-989E-4F63-9835-00B80479C76D}" srcId="{AB61BDA6-724A-4CF4-AD99-488084D158B5}" destId="{559D70F4-20B2-47D9-9062-DA4258AF9D82}" srcOrd="3" destOrd="0" parTransId="{D8671A83-9F48-4AAA-B38A-FA14F0B638D8}" sibTransId="{35744E8C-DF65-4D6C-AF57-84619D803182}"/>
    <dgm:cxn modelId="{A8D3207D-37B3-43A4-B125-C1BA778D0C14}" type="presOf" srcId="{BD457F01-BEEA-48FF-BC7A-99EDB9EB6E5E}" destId="{14FC7A3D-D922-4B58-8716-1D77D8748C35}" srcOrd="0" destOrd="0" presId="urn:microsoft.com/office/officeart/2005/8/layout/lProcess1"/>
    <dgm:cxn modelId="{B4C19F15-89A2-4907-9ED8-9BC75DBA8326}" type="presOf" srcId="{7857E997-B32E-4A20-9038-F13264322D5A}" destId="{F9015CAC-F460-4F29-82C3-AEFC4506FEAE}" srcOrd="0" destOrd="0" presId="urn:microsoft.com/office/officeart/2005/8/layout/lProcess1"/>
    <dgm:cxn modelId="{C270BC2F-DBCF-4BAE-8A1A-0422BD20182B}" type="presOf" srcId="{7BAB72BA-324C-46E0-8F1C-B750BC109C23}" destId="{42EDBC2D-BA0F-4DBD-BC5C-D030731F6F91}" srcOrd="0" destOrd="0" presId="urn:microsoft.com/office/officeart/2005/8/layout/lProcess1"/>
    <dgm:cxn modelId="{61107632-6092-4D60-9442-6DF2694573D5}" type="presOf" srcId="{56D9B97D-F81B-4820-BEF3-A0D9145BA4F2}" destId="{0F1F44D3-B3C6-447D-AF8F-59FF99EB1229}" srcOrd="0" destOrd="0" presId="urn:microsoft.com/office/officeart/2005/8/layout/lProcess1"/>
    <dgm:cxn modelId="{A18714C2-7B4B-46BD-AF16-D6C8D7F0D7E9}" type="presOf" srcId="{559D70F4-20B2-47D9-9062-DA4258AF9D82}" destId="{A2BFD182-3371-46B7-B302-F02D022E457E}" srcOrd="0" destOrd="0" presId="urn:microsoft.com/office/officeart/2005/8/layout/lProcess1"/>
    <dgm:cxn modelId="{2DF0D5BA-B501-4DE9-B766-EA71DCCD2448}" srcId="{7A1ECEEB-EDCE-4BA2-A361-5FA27786D2AD}" destId="{4FEB1F84-477F-4360-971B-5C801374D4EA}" srcOrd="2" destOrd="0" parTransId="{A05A20F8-9FC8-44B0-86DB-A6A52A35DCAD}" sibTransId="{C9A8764C-F203-4658-A95F-1058B51EBB58}"/>
    <dgm:cxn modelId="{DB372C9C-8A57-4B16-A61F-E34BF4FF8D46}" srcId="{AB61BDA6-724A-4CF4-AD99-488084D158B5}" destId="{25C3FCF6-AB6C-4B4D-9537-DBC762D167A0}" srcOrd="1" destOrd="0" parTransId="{198931B6-2BE9-4756-8FFD-F42F82CBDAE7}" sibTransId="{480044D3-66DB-4869-A2F1-024B4B694091}"/>
    <dgm:cxn modelId="{1C736DFD-4B6F-47B5-A8A8-D43B13BA94AB}" srcId="{7A1ECEEB-EDCE-4BA2-A361-5FA27786D2AD}" destId="{1828FD4F-CE0C-45CA-8007-DC581DE668ED}" srcOrd="3" destOrd="0" parTransId="{1D7B7220-32DC-49B7-9900-FCE4E7F8F18E}" sibTransId="{C551BBBE-2047-4AA3-81D7-60FEFA4615EE}"/>
    <dgm:cxn modelId="{7E334775-D372-4883-A2DD-3BE9F446958C}" srcId="{31785470-F09A-4F11-8DEA-9E0F7DC2819E}" destId="{1E84A62F-28AB-4E39-9D04-414F2AE780A3}" srcOrd="2" destOrd="0" parTransId="{20CBAA01-D94B-4FCA-9992-6EE3164F4E69}" sibTransId="{16E451CF-2703-496F-A6F7-5360C6D30990}"/>
    <dgm:cxn modelId="{2238EDFC-D3AB-4AB4-B814-1EFCCEC06941}" type="presOf" srcId="{02C372A1-148B-4922-A966-3D1B5F190657}" destId="{70A43EBD-6BA3-4930-BB90-611C7327D8A0}" srcOrd="0" destOrd="0" presId="urn:microsoft.com/office/officeart/2005/8/layout/lProcess1"/>
    <dgm:cxn modelId="{A09480AD-25BA-4839-AB51-0B61C891536F}" srcId="{7A1ECEEB-EDCE-4BA2-A361-5FA27786D2AD}" destId="{AB61BDA6-724A-4CF4-AD99-488084D158B5}" srcOrd="1" destOrd="0" parTransId="{9DD856EF-F5D2-493C-A842-7A9B44D4F91F}" sibTransId="{DB54A932-BDC3-49D1-901F-535EF05C00F1}"/>
    <dgm:cxn modelId="{EAC90ABE-BD12-4D4F-95FA-E6767DD97F7D}" type="presOf" srcId="{370E1FCB-7DD0-4A3A-8F58-B9400E6E35E7}" destId="{FDFCBEAA-642E-4DF3-861D-CF6A588430A7}" srcOrd="0" destOrd="0" presId="urn:microsoft.com/office/officeart/2005/8/layout/lProcess1"/>
    <dgm:cxn modelId="{BF0A2E11-52F7-47EF-A859-5AA4DBD0E63A}" type="presOf" srcId="{7F25B7D7-0712-4206-A007-E9C4EFEC3964}" destId="{006460D9-257C-4BED-A35F-F886008E6F08}" srcOrd="0" destOrd="0" presId="urn:microsoft.com/office/officeart/2005/8/layout/lProcess1"/>
    <dgm:cxn modelId="{7F11B3CA-E0DF-41F0-BC6B-F4E440C3A471}" srcId="{7A1ECEEB-EDCE-4BA2-A361-5FA27786D2AD}" destId="{AC94247F-DC27-4D9C-A05A-CCB17C67FEB1}" srcOrd="4" destOrd="0" parTransId="{816F2C51-F693-4AE0-AD0C-8C26D900C03B}" sibTransId="{467D8459-0760-4C97-9628-FD364AC6F5F9}"/>
    <dgm:cxn modelId="{79EFD57D-6ED8-49C4-A9F4-C7D29FAED675}" type="presOf" srcId="{98DDD8F5-885A-4726-B1EE-DBA0EE9CD21B}" destId="{A78BADF6-BE2C-4C28-A3F4-BD245B3F71C6}" srcOrd="0" destOrd="0" presId="urn:microsoft.com/office/officeart/2005/8/layout/lProcess1"/>
    <dgm:cxn modelId="{8B10D365-E755-4249-849A-506B540907A2}" type="presOf" srcId="{3027739F-E6EC-44EB-B931-26D49F993C4F}" destId="{BF4DF539-2C88-4655-9AC0-9D1FFABFE44B}" srcOrd="0" destOrd="0" presId="urn:microsoft.com/office/officeart/2005/8/layout/lProcess1"/>
    <dgm:cxn modelId="{50BF296C-9A4D-45B0-A7EF-923F2575AD46}" type="presOf" srcId="{1828FD4F-CE0C-45CA-8007-DC581DE668ED}" destId="{B9AEC1CA-4FCC-49DD-A213-62FBEE538AE5}" srcOrd="0" destOrd="0" presId="urn:microsoft.com/office/officeart/2005/8/layout/lProcess1"/>
    <dgm:cxn modelId="{F9DF13B3-FEF3-4D86-8784-829A290CBA02}" srcId="{1828FD4F-CE0C-45CA-8007-DC581DE668ED}" destId="{7F25B7D7-0712-4206-A007-E9C4EFEC3964}" srcOrd="0" destOrd="0" parTransId="{7857E997-B32E-4A20-9038-F13264322D5A}" sibTransId="{A8B84AE3-12E5-4911-AB25-A6CCD98E3A2C}"/>
    <dgm:cxn modelId="{AE59BB4B-E0C7-49A7-9C36-CB97D30916EA}" type="presOf" srcId="{25C3FCF6-AB6C-4B4D-9537-DBC762D167A0}" destId="{615B3B4F-19DF-4A52-A6E7-CDFE720A441C}" srcOrd="0" destOrd="0" presId="urn:microsoft.com/office/officeart/2005/8/layout/lProcess1"/>
    <dgm:cxn modelId="{99B99903-61EB-4CDA-B849-7A3657823271}" srcId="{4FEB1F84-477F-4360-971B-5C801374D4EA}" destId="{E51ED3E6-3F77-4474-9A06-985EFB8E00ED}" srcOrd="0" destOrd="0" parTransId="{29B38608-1AB3-4534-9483-52F59A35187F}" sibTransId="{719605C3-E949-47EF-8E57-5A49063C69DC}"/>
    <dgm:cxn modelId="{44D70ED4-FFA5-44E9-AE96-F048FFFAAA5F}" type="presOf" srcId="{4FEB1F84-477F-4360-971B-5C801374D4EA}" destId="{39999A93-9B79-4493-908B-075CB5AAA6ED}" srcOrd="0" destOrd="0" presId="urn:microsoft.com/office/officeart/2005/8/layout/lProcess1"/>
    <dgm:cxn modelId="{C88DF5D5-D9BB-4D92-9C65-D91C6D2A4499}" srcId="{31785470-F09A-4F11-8DEA-9E0F7DC2819E}" destId="{7BAB72BA-324C-46E0-8F1C-B750BC109C23}" srcOrd="1" destOrd="0" parTransId="{621D044D-D69F-42D0-9EB5-26907A60E34C}" sibTransId="{CF7A824D-B96C-4E8E-83DD-ADD3E5601AEF}"/>
    <dgm:cxn modelId="{2C43E4BE-4413-4CD5-BB2D-B01090DCD3E1}" type="presOf" srcId="{E4736B0B-BA81-4E44-9F0E-E1A5CFCBF654}" destId="{7D83FE97-6DBF-452F-984D-34FB1CAA5F3F}" srcOrd="0" destOrd="0" presId="urn:microsoft.com/office/officeart/2005/8/layout/lProcess1"/>
    <dgm:cxn modelId="{AA30A92D-2646-4BE8-A1F0-BDA2600272F8}" type="presOf" srcId="{AB61BDA6-724A-4CF4-AD99-488084D158B5}" destId="{483A0D4A-4F22-4C2C-8F45-38D1DB3F4479}" srcOrd="0" destOrd="0" presId="urn:microsoft.com/office/officeart/2005/8/layout/lProcess1"/>
    <dgm:cxn modelId="{6FAF0001-A86A-4629-AE2F-3793FB1BB201}" type="presParOf" srcId="{61C5E99A-8140-4CC8-A54B-F00BC75CDA04}" destId="{9B23DAF5-DD97-4667-A793-163D0DA0E4CD}" srcOrd="0" destOrd="0" presId="urn:microsoft.com/office/officeart/2005/8/layout/lProcess1"/>
    <dgm:cxn modelId="{813E2F54-392C-43FD-98A1-02D685D6A5EB}" type="presParOf" srcId="{9B23DAF5-DD97-4667-A793-163D0DA0E4CD}" destId="{B937787D-785D-461F-A746-16440C29A88D}" srcOrd="0" destOrd="0" presId="urn:microsoft.com/office/officeart/2005/8/layout/lProcess1"/>
    <dgm:cxn modelId="{E033EE32-36A4-4230-A8F6-5E076742B1E3}" type="presParOf" srcId="{9B23DAF5-DD97-4667-A793-163D0DA0E4CD}" destId="{0F1F44D3-B3C6-447D-AF8F-59FF99EB1229}" srcOrd="1" destOrd="0" presId="urn:microsoft.com/office/officeart/2005/8/layout/lProcess1"/>
    <dgm:cxn modelId="{33B6528E-8815-4F40-A31B-7E33D055066F}" type="presParOf" srcId="{9B23DAF5-DD97-4667-A793-163D0DA0E4CD}" destId="{7D83FE97-6DBF-452F-984D-34FB1CAA5F3F}" srcOrd="2" destOrd="0" presId="urn:microsoft.com/office/officeart/2005/8/layout/lProcess1"/>
    <dgm:cxn modelId="{6B70FB4F-6CC0-4FA9-A2B5-0DDC4E8D4946}" type="presParOf" srcId="{9B23DAF5-DD97-4667-A793-163D0DA0E4CD}" destId="{0032B043-EE73-465A-AC2E-A2E043AC4674}" srcOrd="3" destOrd="0" presId="urn:microsoft.com/office/officeart/2005/8/layout/lProcess1"/>
    <dgm:cxn modelId="{D7602CEC-1672-4140-86B9-E18F01C09D59}" type="presParOf" srcId="{9B23DAF5-DD97-4667-A793-163D0DA0E4CD}" destId="{42EDBC2D-BA0F-4DBD-BC5C-D030731F6F91}" srcOrd="4" destOrd="0" presId="urn:microsoft.com/office/officeart/2005/8/layout/lProcess1"/>
    <dgm:cxn modelId="{CF815FAC-31CF-4EEF-B009-6CB2B4E74570}" type="presParOf" srcId="{9B23DAF5-DD97-4667-A793-163D0DA0E4CD}" destId="{FDC893D6-F35C-4219-93CA-FA834086ADD9}" srcOrd="5" destOrd="0" presId="urn:microsoft.com/office/officeart/2005/8/layout/lProcess1"/>
    <dgm:cxn modelId="{04E440E6-6C16-4F31-B781-ED23EB0F7209}" type="presParOf" srcId="{9B23DAF5-DD97-4667-A793-163D0DA0E4CD}" destId="{0BCBA060-7A2A-48F7-A5DA-B85F2C4A3B1F}" srcOrd="6" destOrd="0" presId="urn:microsoft.com/office/officeart/2005/8/layout/lProcess1"/>
    <dgm:cxn modelId="{35DDB9DB-A5CB-4E03-AE63-C86612EEB75F}" type="presParOf" srcId="{61C5E99A-8140-4CC8-A54B-F00BC75CDA04}" destId="{9175CF78-EF79-406C-92FD-DD2BA9779211}" srcOrd="1" destOrd="0" presId="urn:microsoft.com/office/officeart/2005/8/layout/lProcess1"/>
    <dgm:cxn modelId="{21AB188E-8048-4262-8A08-BAF5900B24D6}" type="presParOf" srcId="{61C5E99A-8140-4CC8-A54B-F00BC75CDA04}" destId="{F57EAC33-2621-4D47-A2C7-DD49BA41BF32}" srcOrd="2" destOrd="0" presId="urn:microsoft.com/office/officeart/2005/8/layout/lProcess1"/>
    <dgm:cxn modelId="{99D8816C-B53D-4571-AC5F-8CE34FA02377}" type="presParOf" srcId="{F57EAC33-2621-4D47-A2C7-DD49BA41BF32}" destId="{483A0D4A-4F22-4C2C-8F45-38D1DB3F4479}" srcOrd="0" destOrd="0" presId="urn:microsoft.com/office/officeart/2005/8/layout/lProcess1"/>
    <dgm:cxn modelId="{E84A1C67-8EA6-428B-AD1E-9649FA9183DC}" type="presParOf" srcId="{F57EAC33-2621-4D47-A2C7-DD49BA41BF32}" destId="{FDFCBEAA-642E-4DF3-861D-CF6A588430A7}" srcOrd="1" destOrd="0" presId="urn:microsoft.com/office/officeart/2005/8/layout/lProcess1"/>
    <dgm:cxn modelId="{7E15284D-A060-4327-8F46-B07A652610FC}" type="presParOf" srcId="{F57EAC33-2621-4D47-A2C7-DD49BA41BF32}" destId="{BF4DF539-2C88-4655-9AC0-9D1FFABFE44B}" srcOrd="2" destOrd="0" presId="urn:microsoft.com/office/officeart/2005/8/layout/lProcess1"/>
    <dgm:cxn modelId="{756BD84A-A93F-4C8E-85AC-0AFF56B91CE3}" type="presParOf" srcId="{F57EAC33-2621-4D47-A2C7-DD49BA41BF32}" destId="{6C2FCF4C-BAC4-465C-82C2-A46F85EFCEBB}" srcOrd="3" destOrd="0" presId="urn:microsoft.com/office/officeart/2005/8/layout/lProcess1"/>
    <dgm:cxn modelId="{798AC817-EA4E-45BE-8797-2D4F17935970}" type="presParOf" srcId="{F57EAC33-2621-4D47-A2C7-DD49BA41BF32}" destId="{615B3B4F-19DF-4A52-A6E7-CDFE720A441C}" srcOrd="4" destOrd="0" presId="urn:microsoft.com/office/officeart/2005/8/layout/lProcess1"/>
    <dgm:cxn modelId="{97D32449-3ED4-42EC-BFCB-E38C953F4849}" type="presParOf" srcId="{F57EAC33-2621-4D47-A2C7-DD49BA41BF32}" destId="{3310F5F1-0E5C-4894-A86C-270B4E534746}" srcOrd="5" destOrd="0" presId="urn:microsoft.com/office/officeart/2005/8/layout/lProcess1"/>
    <dgm:cxn modelId="{B8EFA014-F478-48F6-A0A2-5BCF7DFE11EA}" type="presParOf" srcId="{F57EAC33-2621-4D47-A2C7-DD49BA41BF32}" destId="{14FC7A3D-D922-4B58-8716-1D77D8748C35}" srcOrd="6" destOrd="0" presId="urn:microsoft.com/office/officeart/2005/8/layout/lProcess1"/>
    <dgm:cxn modelId="{B27E6C82-FBEB-4D67-B484-AEAAC2102B0A}" type="presParOf" srcId="{F57EAC33-2621-4D47-A2C7-DD49BA41BF32}" destId="{70A43EBD-6BA3-4930-BB90-611C7327D8A0}" srcOrd="7" destOrd="0" presId="urn:microsoft.com/office/officeart/2005/8/layout/lProcess1"/>
    <dgm:cxn modelId="{C27069C2-2F87-42FF-ACEA-8810BA87E751}" type="presParOf" srcId="{F57EAC33-2621-4D47-A2C7-DD49BA41BF32}" destId="{A2BFD182-3371-46B7-B302-F02D022E457E}" srcOrd="8" destOrd="0" presId="urn:microsoft.com/office/officeart/2005/8/layout/lProcess1"/>
    <dgm:cxn modelId="{606AB57A-08AC-416A-9973-AFA0F6DCAD28}" type="presParOf" srcId="{61C5E99A-8140-4CC8-A54B-F00BC75CDA04}" destId="{2F7DDAA3-6AD6-4B6B-AB57-0F371FA27075}" srcOrd="3" destOrd="0" presId="urn:microsoft.com/office/officeart/2005/8/layout/lProcess1"/>
    <dgm:cxn modelId="{8A4B077F-07BC-4EBB-BC8B-368E6E849CFF}" type="presParOf" srcId="{61C5E99A-8140-4CC8-A54B-F00BC75CDA04}" destId="{E50EFADF-F246-4005-B446-AE6509A56F21}" srcOrd="4" destOrd="0" presId="urn:microsoft.com/office/officeart/2005/8/layout/lProcess1"/>
    <dgm:cxn modelId="{87431491-AC0E-40A4-8DCE-8D819E57CCD9}" type="presParOf" srcId="{E50EFADF-F246-4005-B446-AE6509A56F21}" destId="{39999A93-9B79-4493-908B-075CB5AAA6ED}" srcOrd="0" destOrd="0" presId="urn:microsoft.com/office/officeart/2005/8/layout/lProcess1"/>
    <dgm:cxn modelId="{E3A1E978-65B4-443F-8B81-839F8037D42B}" type="presParOf" srcId="{E50EFADF-F246-4005-B446-AE6509A56F21}" destId="{226DBC1A-502E-4E5E-9314-AF8C7FD77AA0}" srcOrd="1" destOrd="0" presId="urn:microsoft.com/office/officeart/2005/8/layout/lProcess1"/>
    <dgm:cxn modelId="{D4664B13-324C-4D5B-820E-7701020F81D3}" type="presParOf" srcId="{E50EFADF-F246-4005-B446-AE6509A56F21}" destId="{DC689F21-2599-49C2-A40D-B3829634799B}" srcOrd="2" destOrd="0" presId="urn:microsoft.com/office/officeart/2005/8/layout/lProcess1"/>
    <dgm:cxn modelId="{16E43466-14B0-4338-AC21-CA4105B329E3}" type="presParOf" srcId="{61C5E99A-8140-4CC8-A54B-F00BC75CDA04}" destId="{FD52CC85-78E4-48EE-8FB9-B4927B9175C3}" srcOrd="5" destOrd="0" presId="urn:microsoft.com/office/officeart/2005/8/layout/lProcess1"/>
    <dgm:cxn modelId="{2942BD62-12F0-4C41-A012-A49EC92696BA}" type="presParOf" srcId="{61C5E99A-8140-4CC8-A54B-F00BC75CDA04}" destId="{C27DF8B5-DD48-4ABC-AE5C-1A712D92B6EC}" srcOrd="6" destOrd="0" presId="urn:microsoft.com/office/officeart/2005/8/layout/lProcess1"/>
    <dgm:cxn modelId="{3B92213F-01EF-41AA-9664-ECFAC7A9CB32}" type="presParOf" srcId="{C27DF8B5-DD48-4ABC-AE5C-1A712D92B6EC}" destId="{B9AEC1CA-4FCC-49DD-A213-62FBEE538AE5}" srcOrd="0" destOrd="0" presId="urn:microsoft.com/office/officeart/2005/8/layout/lProcess1"/>
    <dgm:cxn modelId="{906EB4DA-9BCC-42ED-87D1-B1DF5ED34F5F}" type="presParOf" srcId="{C27DF8B5-DD48-4ABC-AE5C-1A712D92B6EC}" destId="{F9015CAC-F460-4F29-82C3-AEFC4506FEAE}" srcOrd="1" destOrd="0" presId="urn:microsoft.com/office/officeart/2005/8/layout/lProcess1"/>
    <dgm:cxn modelId="{24A0F8D5-4C57-4A26-B415-EF5E5B50B1B1}" type="presParOf" srcId="{C27DF8B5-DD48-4ABC-AE5C-1A712D92B6EC}" destId="{006460D9-257C-4BED-A35F-F886008E6F08}" srcOrd="2" destOrd="0" presId="urn:microsoft.com/office/officeart/2005/8/layout/lProcess1"/>
    <dgm:cxn modelId="{A7103E54-B092-4641-B300-380C31DFE6DB}" type="presParOf" srcId="{C27DF8B5-DD48-4ABC-AE5C-1A712D92B6EC}" destId="{A775B4C4-D3A0-4ED2-BCF4-57332D4E3720}" srcOrd="3" destOrd="0" presId="urn:microsoft.com/office/officeart/2005/8/layout/lProcess1"/>
    <dgm:cxn modelId="{634A1CF9-89C7-4933-879F-A2EF96F3146C}" type="presParOf" srcId="{C27DF8B5-DD48-4ABC-AE5C-1A712D92B6EC}" destId="{A78BADF6-BE2C-4C28-A3F4-BD245B3F71C6}" srcOrd="4" destOrd="0" presId="urn:microsoft.com/office/officeart/2005/8/layout/lProcess1"/>
    <dgm:cxn modelId="{3DF93D55-BC3F-4A6C-B0A6-DDBEBAA76745}" type="presParOf" srcId="{61C5E99A-8140-4CC8-A54B-F00BC75CDA04}" destId="{308085E5-2F38-40DB-8380-C269BB597F3B}" srcOrd="7" destOrd="0" presId="urn:microsoft.com/office/officeart/2005/8/layout/lProcess1"/>
    <dgm:cxn modelId="{1C1CB663-026E-4A18-8D32-F8D9C6CE18BC}" type="presParOf" srcId="{61C5E99A-8140-4CC8-A54B-F00BC75CDA04}" destId="{92A969AC-5816-49A4-B6DE-F0B7E0045436}" srcOrd="8" destOrd="0" presId="urn:microsoft.com/office/officeart/2005/8/layout/lProcess1"/>
    <dgm:cxn modelId="{30AAD3C0-4D93-406B-A41F-CE1628A18156}" type="presParOf" srcId="{92A969AC-5816-49A4-B6DE-F0B7E0045436}" destId="{068AC7F5-33A4-46D4-866B-7EDA565D663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7A9D24-09D0-49C3-B581-ADB5A5B6F39E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3AE2F-D791-48EE-AEC7-2F6C2F17655D}">
      <dgm:prSet custT="1"/>
      <dgm:spPr/>
      <dgm:t>
        <a:bodyPr/>
        <a:lstStyle/>
        <a:p>
          <a:pPr rtl="0"/>
          <a:r>
            <a:rPr lang="ru-RU" sz="1200" b="1" dirty="0" smtClean="0"/>
            <a:t>Комплексное ПМП обследование детей с целью своевременного направления ребенка в ОО в соответствии с состоянием физического и (или) психического развития и медицинскими рекомендациями</a:t>
          </a:r>
          <a:endParaRPr lang="ru-RU" sz="1200" b="1" dirty="0"/>
        </a:p>
      </dgm:t>
    </dgm:pt>
    <dgm:pt modelId="{2B6CCB5C-017C-4196-A2C7-14D6A89C0399}" type="parTrans" cxnId="{1584DAFE-93C6-4709-8DE0-435630E8915C}">
      <dgm:prSet/>
      <dgm:spPr/>
      <dgm:t>
        <a:bodyPr/>
        <a:lstStyle/>
        <a:p>
          <a:endParaRPr lang="ru-RU" sz="3200" b="1"/>
        </a:p>
      </dgm:t>
    </dgm:pt>
    <dgm:pt modelId="{C78742E1-B7D6-42A9-8DFF-B06C709B0923}" type="sibTrans" cxnId="{1584DAFE-93C6-4709-8DE0-435630E8915C}">
      <dgm:prSet/>
      <dgm:spPr/>
      <dgm:t>
        <a:bodyPr/>
        <a:lstStyle/>
        <a:p>
          <a:endParaRPr lang="ru-RU" sz="3200" b="1"/>
        </a:p>
      </dgm:t>
    </dgm:pt>
    <dgm:pt modelId="{375A4EB4-1297-4479-A4FA-59EBD62ACF38}">
      <dgm:prSet custT="1"/>
      <dgm:spPr/>
      <dgm:t>
        <a:bodyPr/>
        <a:lstStyle/>
        <a:p>
          <a:pPr rtl="0"/>
          <a:r>
            <a:rPr lang="ru-RU" sz="1200" b="1" dirty="0" smtClean="0"/>
            <a:t>Подготовка по результатам обследования рекомендаций по оказанию детям ПМП помощи и организации их обучения и воспитания, подтверждение, уточнение или изменение ранее данных комиссией рекомендаций</a:t>
          </a:r>
          <a:endParaRPr lang="ru-RU" sz="1200" b="1" dirty="0"/>
        </a:p>
      </dgm:t>
    </dgm:pt>
    <dgm:pt modelId="{F06FB95B-78EE-4500-B9EE-CF995C2C5C14}" type="parTrans" cxnId="{5BA212AE-9E7E-4F7E-8A63-ACAE536B2FC6}">
      <dgm:prSet/>
      <dgm:spPr/>
      <dgm:t>
        <a:bodyPr/>
        <a:lstStyle/>
        <a:p>
          <a:endParaRPr lang="ru-RU" sz="3200" b="1"/>
        </a:p>
      </dgm:t>
    </dgm:pt>
    <dgm:pt modelId="{A19923CC-FB16-4797-A516-11FB6857676B}" type="sibTrans" cxnId="{5BA212AE-9E7E-4F7E-8A63-ACAE536B2FC6}">
      <dgm:prSet/>
      <dgm:spPr/>
      <dgm:t>
        <a:bodyPr/>
        <a:lstStyle/>
        <a:p>
          <a:endParaRPr lang="ru-RU" sz="3200" b="1"/>
        </a:p>
      </dgm:t>
    </dgm:pt>
    <dgm:pt modelId="{5004F6DC-E010-40AF-87AB-C1E84444F302}">
      <dgm:prSet custT="1"/>
      <dgm:spPr/>
      <dgm:t>
        <a:bodyPr/>
        <a:lstStyle/>
        <a:p>
          <a:pPr rtl="0"/>
          <a:r>
            <a:rPr lang="ru-RU" sz="1200" b="1" dirty="0" smtClean="0"/>
            <a:t>Оказание консультативной помощи  родителям (</a:t>
          </a:r>
          <a:r>
            <a:rPr lang="ru-RU" sz="1200" b="1" dirty="0" err="1" smtClean="0"/>
            <a:t>зак</a:t>
          </a:r>
          <a:r>
            <a:rPr lang="ru-RU" sz="1200" b="1" dirty="0" smtClean="0"/>
            <a:t>. </a:t>
          </a:r>
          <a:r>
            <a:rPr lang="ru-RU" sz="1200" b="1" dirty="0" err="1" smtClean="0"/>
            <a:t>пр</a:t>
          </a:r>
          <a:r>
            <a:rPr lang="ru-RU" sz="1200" b="1" dirty="0" smtClean="0"/>
            <a:t>), специалистам образовательных, социальных, медицинских организаций по вопросам воспитания, обучения и коррекции нарушений развития детей с ОВЗ </a:t>
          </a:r>
          <a:endParaRPr lang="ru-RU" sz="1200" b="1" dirty="0"/>
        </a:p>
      </dgm:t>
    </dgm:pt>
    <dgm:pt modelId="{2036E423-6821-40E2-923B-B61F3BE6D89A}" type="parTrans" cxnId="{AB1AE1C7-ADE9-4C56-9436-C66D55938F1E}">
      <dgm:prSet/>
      <dgm:spPr/>
      <dgm:t>
        <a:bodyPr/>
        <a:lstStyle/>
        <a:p>
          <a:endParaRPr lang="ru-RU" sz="3200" b="1"/>
        </a:p>
      </dgm:t>
    </dgm:pt>
    <dgm:pt modelId="{698F50CE-9A53-4370-8680-C13D139F120F}" type="sibTrans" cxnId="{AB1AE1C7-ADE9-4C56-9436-C66D55938F1E}">
      <dgm:prSet/>
      <dgm:spPr/>
      <dgm:t>
        <a:bodyPr/>
        <a:lstStyle/>
        <a:p>
          <a:endParaRPr lang="ru-RU" sz="3200" b="1"/>
        </a:p>
      </dgm:t>
    </dgm:pt>
    <dgm:pt modelId="{F5F98473-A4DC-4E8D-973D-8AC79AA7A501}">
      <dgm:prSet custT="1"/>
      <dgm:spPr/>
      <dgm:t>
        <a:bodyPr/>
        <a:lstStyle/>
        <a:p>
          <a:r>
            <a:rPr lang="ru-RU" sz="1200" b="1" dirty="0" smtClean="0"/>
            <a:t>Осуществление учета данных о детях с ОВЗ и (или) </a:t>
          </a:r>
          <a:r>
            <a:rPr lang="ru-RU" sz="1200" b="1" dirty="0" err="1" smtClean="0"/>
            <a:t>девиантным</a:t>
          </a:r>
          <a:r>
            <a:rPr lang="ru-RU" sz="1200" b="1" dirty="0" smtClean="0"/>
            <a:t> поведением, проживающих на территории деятельности комиссии</a:t>
          </a:r>
          <a:endParaRPr lang="ru-RU" sz="1200" b="1" dirty="0"/>
        </a:p>
      </dgm:t>
    </dgm:pt>
    <dgm:pt modelId="{0B3266B5-20A8-478C-81ED-B5E516E23439}" type="parTrans" cxnId="{6A10D614-8AD0-49BA-9AB3-97B48E4B6C85}">
      <dgm:prSet/>
      <dgm:spPr/>
      <dgm:t>
        <a:bodyPr/>
        <a:lstStyle/>
        <a:p>
          <a:endParaRPr lang="ru-RU" sz="3200" b="1"/>
        </a:p>
      </dgm:t>
    </dgm:pt>
    <dgm:pt modelId="{74D0B03A-15D2-4903-89E4-B78EA627CCE5}" type="sibTrans" cxnId="{6A10D614-8AD0-49BA-9AB3-97B48E4B6C85}">
      <dgm:prSet/>
      <dgm:spPr/>
      <dgm:t>
        <a:bodyPr/>
        <a:lstStyle/>
        <a:p>
          <a:endParaRPr lang="ru-RU" sz="3200" b="1"/>
        </a:p>
      </dgm:t>
    </dgm:pt>
    <dgm:pt modelId="{48AC05C4-ABDB-4EFE-9DDC-1F9E1319DD49}">
      <dgm:prSet custT="1"/>
      <dgm:spPr/>
      <dgm:t>
        <a:bodyPr/>
        <a:lstStyle/>
        <a:p>
          <a:pPr rtl="0"/>
          <a:r>
            <a:rPr lang="ru-RU" sz="1200" b="1" smtClean="0"/>
            <a:t>Оказание учреждениям МСЭ содействия в разработке индивидуальной программы реабилитации ребенка-инвалида</a:t>
          </a:r>
          <a:endParaRPr lang="ru-RU" sz="1200" b="1" dirty="0"/>
        </a:p>
      </dgm:t>
    </dgm:pt>
    <dgm:pt modelId="{0FDE28CF-F638-4564-9A9B-E8FA08DEEAA0}" type="parTrans" cxnId="{F4F2C316-052D-4014-97B8-9654D0AC181C}">
      <dgm:prSet/>
      <dgm:spPr/>
      <dgm:t>
        <a:bodyPr/>
        <a:lstStyle/>
        <a:p>
          <a:endParaRPr lang="ru-RU" sz="3200" b="1"/>
        </a:p>
      </dgm:t>
    </dgm:pt>
    <dgm:pt modelId="{03E5FFF5-056A-42F4-AF23-741C0CE550C1}" type="sibTrans" cxnId="{F4F2C316-052D-4014-97B8-9654D0AC181C}">
      <dgm:prSet/>
      <dgm:spPr/>
      <dgm:t>
        <a:bodyPr/>
        <a:lstStyle/>
        <a:p>
          <a:endParaRPr lang="ru-RU" sz="3200" b="1"/>
        </a:p>
      </dgm:t>
    </dgm:pt>
    <dgm:pt modelId="{4C25DC34-AC2D-452D-8CB3-B8CF530385C1}" type="pres">
      <dgm:prSet presAssocID="{2F7A9D24-09D0-49C3-B581-ADB5A5B6F3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6FA01-0D49-4233-860F-979F4499382F}" type="pres">
      <dgm:prSet presAssocID="{2F7A9D24-09D0-49C3-B581-ADB5A5B6F39E}" presName="fgShape" presStyleLbl="fgShp" presStyleIdx="0" presStyleCnt="1" custLinFactNeighborX="420" custLinFactNeighborY="35294"/>
      <dgm:spPr/>
      <dgm:t>
        <a:bodyPr/>
        <a:lstStyle/>
        <a:p>
          <a:endParaRPr lang="ru-RU"/>
        </a:p>
      </dgm:t>
    </dgm:pt>
    <dgm:pt modelId="{75E546FC-B4A6-481D-8A25-54FD29F0EE89}" type="pres">
      <dgm:prSet presAssocID="{2F7A9D24-09D0-49C3-B581-ADB5A5B6F39E}" presName="linComp" presStyleCnt="0"/>
      <dgm:spPr/>
      <dgm:t>
        <a:bodyPr/>
        <a:lstStyle/>
        <a:p>
          <a:endParaRPr lang="ru-RU"/>
        </a:p>
      </dgm:t>
    </dgm:pt>
    <dgm:pt modelId="{D7AA4C84-C48F-4CC8-B6FD-500D58B3AA04}" type="pres">
      <dgm:prSet presAssocID="{0DD3AE2F-D791-48EE-AEC7-2F6C2F17655D}" presName="compNode" presStyleCnt="0"/>
      <dgm:spPr/>
      <dgm:t>
        <a:bodyPr/>
        <a:lstStyle/>
        <a:p>
          <a:endParaRPr lang="ru-RU"/>
        </a:p>
      </dgm:t>
    </dgm:pt>
    <dgm:pt modelId="{9373A23E-008F-4B2E-8745-2E271ACEC5B6}" type="pres">
      <dgm:prSet presAssocID="{0DD3AE2F-D791-48EE-AEC7-2F6C2F17655D}" presName="bkgdShape" presStyleLbl="node1" presStyleIdx="0" presStyleCnt="5"/>
      <dgm:spPr/>
      <dgm:t>
        <a:bodyPr/>
        <a:lstStyle/>
        <a:p>
          <a:endParaRPr lang="ru-RU"/>
        </a:p>
      </dgm:t>
    </dgm:pt>
    <dgm:pt modelId="{AAD46BCE-9CEC-4E3D-B962-DE615F587198}" type="pres">
      <dgm:prSet presAssocID="{0DD3AE2F-D791-48EE-AEC7-2F6C2F17655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B7B1C-52A8-4272-860D-720862F8F8D3}" type="pres">
      <dgm:prSet presAssocID="{0DD3AE2F-D791-48EE-AEC7-2F6C2F17655D}" presName="invisiNode" presStyleLbl="node1" presStyleIdx="0" presStyleCnt="5"/>
      <dgm:spPr/>
      <dgm:t>
        <a:bodyPr/>
        <a:lstStyle/>
        <a:p>
          <a:endParaRPr lang="ru-RU"/>
        </a:p>
      </dgm:t>
    </dgm:pt>
    <dgm:pt modelId="{FB168878-4655-4B09-ADCD-8F1B0ADE8D7A}" type="pres">
      <dgm:prSet presAssocID="{0DD3AE2F-D791-48EE-AEC7-2F6C2F17655D}" presName="imagNode" presStyleLbl="fgImgPlace1" presStyleIdx="0" presStyleCnt="5" custScaleX="91117" custScaleY="80848" custLinFactNeighborX="1586" custLinFactNeighborY="-143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E03EBF-C96B-4646-8A41-4D0F8700CD60}" type="pres">
      <dgm:prSet presAssocID="{C78742E1-B7D6-42A9-8DFF-B06C709B09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6FE3D0-5743-4009-891A-522BB8CDB328}" type="pres">
      <dgm:prSet presAssocID="{375A4EB4-1297-4479-A4FA-59EBD62ACF38}" presName="compNode" presStyleCnt="0"/>
      <dgm:spPr/>
      <dgm:t>
        <a:bodyPr/>
        <a:lstStyle/>
        <a:p>
          <a:endParaRPr lang="ru-RU"/>
        </a:p>
      </dgm:t>
    </dgm:pt>
    <dgm:pt modelId="{78C4DA17-826A-4346-8564-E6E02030CD67}" type="pres">
      <dgm:prSet presAssocID="{375A4EB4-1297-4479-A4FA-59EBD62ACF38}" presName="bkgdShape" presStyleLbl="node1" presStyleIdx="1" presStyleCnt="5"/>
      <dgm:spPr/>
      <dgm:t>
        <a:bodyPr/>
        <a:lstStyle/>
        <a:p>
          <a:endParaRPr lang="ru-RU"/>
        </a:p>
      </dgm:t>
    </dgm:pt>
    <dgm:pt modelId="{D02217BF-3D4B-4DF6-8874-E8028FC4EE22}" type="pres">
      <dgm:prSet presAssocID="{375A4EB4-1297-4479-A4FA-59EBD62ACF3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B4DE3-CDB3-4175-8B7B-F0F295490793}" type="pres">
      <dgm:prSet presAssocID="{375A4EB4-1297-4479-A4FA-59EBD62ACF38}" presName="invisiNode" presStyleLbl="node1" presStyleIdx="1" presStyleCnt="5"/>
      <dgm:spPr/>
      <dgm:t>
        <a:bodyPr/>
        <a:lstStyle/>
        <a:p>
          <a:endParaRPr lang="ru-RU"/>
        </a:p>
      </dgm:t>
    </dgm:pt>
    <dgm:pt modelId="{E1548D5B-E0FE-4230-8051-4AB3A15C223C}" type="pres">
      <dgm:prSet presAssocID="{375A4EB4-1297-4479-A4FA-59EBD62ACF38}" presName="imagNode" presStyleLbl="fgImgPlace1" presStyleIdx="1" presStyleCnt="5" custScaleY="80848" custLinFactNeighborX="-2874" custLinFactNeighborY="-143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5666D3-A4FF-4136-8928-DAE850D86B98}" type="pres">
      <dgm:prSet presAssocID="{A19923CC-FB16-4797-A516-11FB685767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A51BFA-5C1F-4B43-8ACF-88181523BAD4}" type="pres">
      <dgm:prSet presAssocID="{5004F6DC-E010-40AF-87AB-C1E84444F302}" presName="compNode" presStyleCnt="0"/>
      <dgm:spPr/>
      <dgm:t>
        <a:bodyPr/>
        <a:lstStyle/>
        <a:p>
          <a:endParaRPr lang="ru-RU"/>
        </a:p>
      </dgm:t>
    </dgm:pt>
    <dgm:pt modelId="{5D6BE88A-FFCB-4318-AC5C-F0A3B6AAA937}" type="pres">
      <dgm:prSet presAssocID="{5004F6DC-E010-40AF-87AB-C1E84444F302}" presName="bkgdShape" presStyleLbl="node1" presStyleIdx="2" presStyleCnt="5"/>
      <dgm:spPr/>
      <dgm:t>
        <a:bodyPr/>
        <a:lstStyle/>
        <a:p>
          <a:endParaRPr lang="ru-RU"/>
        </a:p>
      </dgm:t>
    </dgm:pt>
    <dgm:pt modelId="{75D119D8-3A5B-4867-9304-A7614AF47D67}" type="pres">
      <dgm:prSet presAssocID="{5004F6DC-E010-40AF-87AB-C1E84444F30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398EE-7AFD-4BE8-9B91-6897EDC69EAF}" type="pres">
      <dgm:prSet presAssocID="{5004F6DC-E010-40AF-87AB-C1E84444F302}" presName="invisiNode" presStyleLbl="node1" presStyleIdx="2" presStyleCnt="5"/>
      <dgm:spPr/>
      <dgm:t>
        <a:bodyPr/>
        <a:lstStyle/>
        <a:p>
          <a:endParaRPr lang="ru-RU"/>
        </a:p>
      </dgm:t>
    </dgm:pt>
    <dgm:pt modelId="{01F44E5A-BE1A-4983-BFB1-AA30F67BA152}" type="pres">
      <dgm:prSet presAssocID="{5004F6DC-E010-40AF-87AB-C1E84444F302}" presName="imagNode" presStyleLbl="fgImgPlace1" presStyleIdx="2" presStyleCnt="5" custScaleY="80848" custLinFactNeighborX="2221" custLinFactNeighborY="-143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76E731-B861-4E11-BC0A-5CDC2EACEB5B}" type="pres">
      <dgm:prSet presAssocID="{698F50CE-9A53-4370-8680-C13D139F12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5788BD-B490-420C-947A-F14470839D09}" type="pres">
      <dgm:prSet presAssocID="{48AC05C4-ABDB-4EFE-9DDC-1F9E1319DD49}" presName="compNode" presStyleCnt="0"/>
      <dgm:spPr/>
      <dgm:t>
        <a:bodyPr/>
        <a:lstStyle/>
        <a:p>
          <a:endParaRPr lang="ru-RU"/>
        </a:p>
      </dgm:t>
    </dgm:pt>
    <dgm:pt modelId="{B2F888B5-E28C-487B-B3F0-518983C46224}" type="pres">
      <dgm:prSet presAssocID="{48AC05C4-ABDB-4EFE-9DDC-1F9E1319DD49}" presName="bkgdShape" presStyleLbl="node1" presStyleIdx="3" presStyleCnt="5"/>
      <dgm:spPr/>
      <dgm:t>
        <a:bodyPr/>
        <a:lstStyle/>
        <a:p>
          <a:endParaRPr lang="ru-RU"/>
        </a:p>
      </dgm:t>
    </dgm:pt>
    <dgm:pt modelId="{3267AB77-5843-4776-AB49-3D8833FA8931}" type="pres">
      <dgm:prSet presAssocID="{48AC05C4-ABDB-4EFE-9DDC-1F9E1319DD4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3C6E3-6834-407C-A388-9CD3DA0C08A4}" type="pres">
      <dgm:prSet presAssocID="{48AC05C4-ABDB-4EFE-9DDC-1F9E1319DD49}" presName="invisiNode" presStyleLbl="node1" presStyleIdx="3" presStyleCnt="5"/>
      <dgm:spPr/>
      <dgm:t>
        <a:bodyPr/>
        <a:lstStyle/>
        <a:p>
          <a:endParaRPr lang="ru-RU"/>
        </a:p>
      </dgm:t>
    </dgm:pt>
    <dgm:pt modelId="{49D5EAD8-4C9C-4102-916E-C975B991466F}" type="pres">
      <dgm:prSet presAssocID="{48AC05C4-ABDB-4EFE-9DDC-1F9E1319DD49}" presName="imagNode" presStyleLbl="fgImgPlace1" presStyleIdx="3" presStyleCnt="5" custScaleY="80848" custLinFactNeighborX="-2240" custLinFactNeighborY="-99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D6531F-3E8E-422C-ACE2-F3306A26B5BB}" type="pres">
      <dgm:prSet presAssocID="{03E5FFF5-056A-42F4-AF23-741C0CE550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6D8700-C465-450F-83B8-2A78089B0018}" type="pres">
      <dgm:prSet presAssocID="{F5F98473-A4DC-4E8D-973D-8AC79AA7A501}" presName="compNode" presStyleCnt="0"/>
      <dgm:spPr/>
      <dgm:t>
        <a:bodyPr/>
        <a:lstStyle/>
        <a:p>
          <a:endParaRPr lang="ru-RU"/>
        </a:p>
      </dgm:t>
    </dgm:pt>
    <dgm:pt modelId="{A992749B-1A4B-4EDC-ABF3-B571F86086BA}" type="pres">
      <dgm:prSet presAssocID="{F5F98473-A4DC-4E8D-973D-8AC79AA7A501}" presName="bkgdShape" presStyleLbl="node1" presStyleIdx="4" presStyleCnt="5"/>
      <dgm:spPr/>
      <dgm:t>
        <a:bodyPr/>
        <a:lstStyle/>
        <a:p>
          <a:endParaRPr lang="ru-RU"/>
        </a:p>
      </dgm:t>
    </dgm:pt>
    <dgm:pt modelId="{2F3CA383-0958-448A-B136-D5BACF1B0927}" type="pres">
      <dgm:prSet presAssocID="{F5F98473-A4DC-4E8D-973D-8AC79AA7A50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EBC3-9475-4ACE-9781-8B4C918941C9}" type="pres">
      <dgm:prSet presAssocID="{F5F98473-A4DC-4E8D-973D-8AC79AA7A501}" presName="invisiNode" presStyleLbl="node1" presStyleIdx="4" presStyleCnt="5"/>
      <dgm:spPr/>
      <dgm:t>
        <a:bodyPr/>
        <a:lstStyle/>
        <a:p>
          <a:endParaRPr lang="ru-RU"/>
        </a:p>
      </dgm:t>
    </dgm:pt>
    <dgm:pt modelId="{E1043EA7-E38B-4E56-AC9C-476CEDD070F1}" type="pres">
      <dgm:prSet presAssocID="{F5F98473-A4DC-4E8D-973D-8AC79AA7A501}" presName="imagNode" presStyleLbl="fgImgPlace1" presStyleIdx="4" presStyleCnt="5" custScaleY="80848" custLinFactNeighborX="-1922" custLinFactNeighborY="-143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B46094C-45CD-4A82-882E-C7D88911A777}" type="presOf" srcId="{F5F98473-A4DC-4E8D-973D-8AC79AA7A501}" destId="{A992749B-1A4B-4EDC-ABF3-B571F86086BA}" srcOrd="0" destOrd="0" presId="urn:microsoft.com/office/officeart/2005/8/layout/hList7"/>
    <dgm:cxn modelId="{AFFD079A-80FD-45F7-A32D-B40324F0DE4A}" type="presOf" srcId="{0DD3AE2F-D791-48EE-AEC7-2F6C2F17655D}" destId="{AAD46BCE-9CEC-4E3D-B962-DE615F587198}" srcOrd="1" destOrd="0" presId="urn:microsoft.com/office/officeart/2005/8/layout/hList7"/>
    <dgm:cxn modelId="{6A10D614-8AD0-49BA-9AB3-97B48E4B6C85}" srcId="{2F7A9D24-09D0-49C3-B581-ADB5A5B6F39E}" destId="{F5F98473-A4DC-4E8D-973D-8AC79AA7A501}" srcOrd="4" destOrd="0" parTransId="{0B3266B5-20A8-478C-81ED-B5E516E23439}" sibTransId="{74D0B03A-15D2-4903-89E4-B78EA627CCE5}"/>
    <dgm:cxn modelId="{978396AD-E1AB-4331-8E03-25D5761C1CA3}" type="presOf" srcId="{03E5FFF5-056A-42F4-AF23-741C0CE550C1}" destId="{C0D6531F-3E8E-422C-ACE2-F3306A26B5BB}" srcOrd="0" destOrd="0" presId="urn:microsoft.com/office/officeart/2005/8/layout/hList7"/>
    <dgm:cxn modelId="{0342A4C1-4715-4A73-81C7-B2FAA634548A}" type="presOf" srcId="{48AC05C4-ABDB-4EFE-9DDC-1F9E1319DD49}" destId="{3267AB77-5843-4776-AB49-3D8833FA8931}" srcOrd="1" destOrd="0" presId="urn:microsoft.com/office/officeart/2005/8/layout/hList7"/>
    <dgm:cxn modelId="{9323DFBF-B029-418B-8884-B66B2A70E29E}" type="presOf" srcId="{0DD3AE2F-D791-48EE-AEC7-2F6C2F17655D}" destId="{9373A23E-008F-4B2E-8745-2E271ACEC5B6}" srcOrd="0" destOrd="0" presId="urn:microsoft.com/office/officeart/2005/8/layout/hList7"/>
    <dgm:cxn modelId="{1584DAFE-93C6-4709-8DE0-435630E8915C}" srcId="{2F7A9D24-09D0-49C3-B581-ADB5A5B6F39E}" destId="{0DD3AE2F-D791-48EE-AEC7-2F6C2F17655D}" srcOrd="0" destOrd="0" parTransId="{2B6CCB5C-017C-4196-A2C7-14D6A89C0399}" sibTransId="{C78742E1-B7D6-42A9-8DFF-B06C709B0923}"/>
    <dgm:cxn modelId="{1691F7C3-CE80-473A-861A-40F402C694C0}" type="presOf" srcId="{F5F98473-A4DC-4E8D-973D-8AC79AA7A501}" destId="{2F3CA383-0958-448A-B136-D5BACF1B0927}" srcOrd="1" destOrd="0" presId="urn:microsoft.com/office/officeart/2005/8/layout/hList7"/>
    <dgm:cxn modelId="{5BA212AE-9E7E-4F7E-8A63-ACAE536B2FC6}" srcId="{2F7A9D24-09D0-49C3-B581-ADB5A5B6F39E}" destId="{375A4EB4-1297-4479-A4FA-59EBD62ACF38}" srcOrd="1" destOrd="0" parTransId="{F06FB95B-78EE-4500-B9EE-CF995C2C5C14}" sibTransId="{A19923CC-FB16-4797-A516-11FB6857676B}"/>
    <dgm:cxn modelId="{F5F8DC30-AB3E-4DEB-864F-C00C028EEC5D}" type="presOf" srcId="{698F50CE-9A53-4370-8680-C13D139F120F}" destId="{3D76E731-B861-4E11-BC0A-5CDC2EACEB5B}" srcOrd="0" destOrd="0" presId="urn:microsoft.com/office/officeart/2005/8/layout/hList7"/>
    <dgm:cxn modelId="{C2262508-BAD6-4642-8B6A-7FD12401C02D}" type="presOf" srcId="{C78742E1-B7D6-42A9-8DFF-B06C709B0923}" destId="{FBE03EBF-C96B-4646-8A41-4D0F8700CD60}" srcOrd="0" destOrd="0" presId="urn:microsoft.com/office/officeart/2005/8/layout/hList7"/>
    <dgm:cxn modelId="{D60EDB29-1AE5-4940-9B1F-7488553581A8}" type="presOf" srcId="{48AC05C4-ABDB-4EFE-9DDC-1F9E1319DD49}" destId="{B2F888B5-E28C-487B-B3F0-518983C46224}" srcOrd="0" destOrd="0" presId="urn:microsoft.com/office/officeart/2005/8/layout/hList7"/>
    <dgm:cxn modelId="{7B5C4B3D-33E0-419C-8C27-86DA6C9771EF}" type="presOf" srcId="{5004F6DC-E010-40AF-87AB-C1E84444F302}" destId="{75D119D8-3A5B-4867-9304-A7614AF47D67}" srcOrd="1" destOrd="0" presId="urn:microsoft.com/office/officeart/2005/8/layout/hList7"/>
    <dgm:cxn modelId="{EC66403A-BA64-4C41-B54C-17FAC0441179}" type="presOf" srcId="{5004F6DC-E010-40AF-87AB-C1E84444F302}" destId="{5D6BE88A-FFCB-4318-AC5C-F0A3B6AAA937}" srcOrd="0" destOrd="0" presId="urn:microsoft.com/office/officeart/2005/8/layout/hList7"/>
    <dgm:cxn modelId="{CF7397EE-D9B2-4F12-AF46-68A0B08C27AC}" type="presOf" srcId="{375A4EB4-1297-4479-A4FA-59EBD62ACF38}" destId="{78C4DA17-826A-4346-8564-E6E02030CD67}" srcOrd="0" destOrd="0" presId="urn:microsoft.com/office/officeart/2005/8/layout/hList7"/>
    <dgm:cxn modelId="{9C5AE2BE-AE5D-41E4-B316-EA5F15D6CBEB}" type="presOf" srcId="{A19923CC-FB16-4797-A516-11FB6857676B}" destId="{5B5666D3-A4FF-4136-8928-DAE850D86B98}" srcOrd="0" destOrd="0" presId="urn:microsoft.com/office/officeart/2005/8/layout/hList7"/>
    <dgm:cxn modelId="{9A4AA160-B284-4813-AE92-49D4C0DE846A}" type="presOf" srcId="{375A4EB4-1297-4479-A4FA-59EBD62ACF38}" destId="{D02217BF-3D4B-4DF6-8874-E8028FC4EE22}" srcOrd="1" destOrd="0" presId="urn:microsoft.com/office/officeart/2005/8/layout/hList7"/>
    <dgm:cxn modelId="{4076F4C7-9FF6-4728-B6A9-9CBB5E0E91E6}" type="presOf" srcId="{2F7A9D24-09D0-49C3-B581-ADB5A5B6F39E}" destId="{4C25DC34-AC2D-452D-8CB3-B8CF530385C1}" srcOrd="0" destOrd="0" presId="urn:microsoft.com/office/officeart/2005/8/layout/hList7"/>
    <dgm:cxn modelId="{AB1AE1C7-ADE9-4C56-9436-C66D55938F1E}" srcId="{2F7A9D24-09D0-49C3-B581-ADB5A5B6F39E}" destId="{5004F6DC-E010-40AF-87AB-C1E84444F302}" srcOrd="2" destOrd="0" parTransId="{2036E423-6821-40E2-923B-B61F3BE6D89A}" sibTransId="{698F50CE-9A53-4370-8680-C13D139F120F}"/>
    <dgm:cxn modelId="{F4F2C316-052D-4014-97B8-9654D0AC181C}" srcId="{2F7A9D24-09D0-49C3-B581-ADB5A5B6F39E}" destId="{48AC05C4-ABDB-4EFE-9DDC-1F9E1319DD49}" srcOrd="3" destOrd="0" parTransId="{0FDE28CF-F638-4564-9A9B-E8FA08DEEAA0}" sibTransId="{03E5FFF5-056A-42F4-AF23-741C0CE550C1}"/>
    <dgm:cxn modelId="{B03CBE46-1C06-45CB-BDB2-DD86BB5A3F19}" type="presParOf" srcId="{4C25DC34-AC2D-452D-8CB3-B8CF530385C1}" destId="{3DA6FA01-0D49-4233-860F-979F4499382F}" srcOrd="0" destOrd="0" presId="urn:microsoft.com/office/officeart/2005/8/layout/hList7"/>
    <dgm:cxn modelId="{F6AC1E2A-AD9F-4B91-8436-C19F3A72A2CD}" type="presParOf" srcId="{4C25DC34-AC2D-452D-8CB3-B8CF530385C1}" destId="{75E546FC-B4A6-481D-8A25-54FD29F0EE89}" srcOrd="1" destOrd="0" presId="urn:microsoft.com/office/officeart/2005/8/layout/hList7"/>
    <dgm:cxn modelId="{7B763621-1874-49BF-BC4B-DFF9E78F9051}" type="presParOf" srcId="{75E546FC-B4A6-481D-8A25-54FD29F0EE89}" destId="{D7AA4C84-C48F-4CC8-B6FD-500D58B3AA04}" srcOrd="0" destOrd="0" presId="urn:microsoft.com/office/officeart/2005/8/layout/hList7"/>
    <dgm:cxn modelId="{32CB6B35-014A-4AC4-B368-38485456DFC4}" type="presParOf" srcId="{D7AA4C84-C48F-4CC8-B6FD-500D58B3AA04}" destId="{9373A23E-008F-4B2E-8745-2E271ACEC5B6}" srcOrd="0" destOrd="0" presId="urn:microsoft.com/office/officeart/2005/8/layout/hList7"/>
    <dgm:cxn modelId="{F509884B-EED3-4D9E-B41B-AF2D7C2AD87B}" type="presParOf" srcId="{D7AA4C84-C48F-4CC8-B6FD-500D58B3AA04}" destId="{AAD46BCE-9CEC-4E3D-B962-DE615F587198}" srcOrd="1" destOrd="0" presId="urn:microsoft.com/office/officeart/2005/8/layout/hList7"/>
    <dgm:cxn modelId="{3C3B94B2-3CC4-4452-B786-BCE8FE13225A}" type="presParOf" srcId="{D7AA4C84-C48F-4CC8-B6FD-500D58B3AA04}" destId="{B50B7B1C-52A8-4272-860D-720862F8F8D3}" srcOrd="2" destOrd="0" presId="urn:microsoft.com/office/officeart/2005/8/layout/hList7"/>
    <dgm:cxn modelId="{DDB77EDD-AC2C-45B8-ADF0-4C398D83BD64}" type="presParOf" srcId="{D7AA4C84-C48F-4CC8-B6FD-500D58B3AA04}" destId="{FB168878-4655-4B09-ADCD-8F1B0ADE8D7A}" srcOrd="3" destOrd="0" presId="urn:microsoft.com/office/officeart/2005/8/layout/hList7"/>
    <dgm:cxn modelId="{0F8C4A7D-405D-4E9F-85C0-3F9FEE33F3D3}" type="presParOf" srcId="{75E546FC-B4A6-481D-8A25-54FD29F0EE89}" destId="{FBE03EBF-C96B-4646-8A41-4D0F8700CD60}" srcOrd="1" destOrd="0" presId="urn:microsoft.com/office/officeart/2005/8/layout/hList7"/>
    <dgm:cxn modelId="{E1CB6561-D3AD-4F39-A47E-15FC23D2F8F9}" type="presParOf" srcId="{75E546FC-B4A6-481D-8A25-54FD29F0EE89}" destId="{786FE3D0-5743-4009-891A-522BB8CDB328}" srcOrd="2" destOrd="0" presId="urn:microsoft.com/office/officeart/2005/8/layout/hList7"/>
    <dgm:cxn modelId="{6FCB6AED-D1BD-427C-BDB2-F61E3DD82ED8}" type="presParOf" srcId="{786FE3D0-5743-4009-891A-522BB8CDB328}" destId="{78C4DA17-826A-4346-8564-E6E02030CD67}" srcOrd="0" destOrd="0" presId="urn:microsoft.com/office/officeart/2005/8/layout/hList7"/>
    <dgm:cxn modelId="{37691078-3C57-4076-B036-D654D3B68584}" type="presParOf" srcId="{786FE3D0-5743-4009-891A-522BB8CDB328}" destId="{D02217BF-3D4B-4DF6-8874-E8028FC4EE22}" srcOrd="1" destOrd="0" presId="urn:microsoft.com/office/officeart/2005/8/layout/hList7"/>
    <dgm:cxn modelId="{D40AD451-817D-49D1-BABF-7FCD7081B9CA}" type="presParOf" srcId="{786FE3D0-5743-4009-891A-522BB8CDB328}" destId="{6CEB4DE3-CDB3-4175-8B7B-F0F295490793}" srcOrd="2" destOrd="0" presId="urn:microsoft.com/office/officeart/2005/8/layout/hList7"/>
    <dgm:cxn modelId="{61D0668A-0232-4F12-93AE-BF68E2F53B58}" type="presParOf" srcId="{786FE3D0-5743-4009-891A-522BB8CDB328}" destId="{E1548D5B-E0FE-4230-8051-4AB3A15C223C}" srcOrd="3" destOrd="0" presId="urn:microsoft.com/office/officeart/2005/8/layout/hList7"/>
    <dgm:cxn modelId="{CD6DAA13-99E3-4EF7-8738-C960B7E381D9}" type="presParOf" srcId="{75E546FC-B4A6-481D-8A25-54FD29F0EE89}" destId="{5B5666D3-A4FF-4136-8928-DAE850D86B98}" srcOrd="3" destOrd="0" presId="urn:microsoft.com/office/officeart/2005/8/layout/hList7"/>
    <dgm:cxn modelId="{5602B962-BFA4-41F4-A9EF-0FA859A93F28}" type="presParOf" srcId="{75E546FC-B4A6-481D-8A25-54FD29F0EE89}" destId="{66A51BFA-5C1F-4B43-8ACF-88181523BAD4}" srcOrd="4" destOrd="0" presId="urn:microsoft.com/office/officeart/2005/8/layout/hList7"/>
    <dgm:cxn modelId="{803A4024-8E25-4CF3-AAF8-58A11F6CFDBD}" type="presParOf" srcId="{66A51BFA-5C1F-4B43-8ACF-88181523BAD4}" destId="{5D6BE88A-FFCB-4318-AC5C-F0A3B6AAA937}" srcOrd="0" destOrd="0" presId="urn:microsoft.com/office/officeart/2005/8/layout/hList7"/>
    <dgm:cxn modelId="{95F032C8-5971-4C3B-B205-1343D07C50E8}" type="presParOf" srcId="{66A51BFA-5C1F-4B43-8ACF-88181523BAD4}" destId="{75D119D8-3A5B-4867-9304-A7614AF47D67}" srcOrd="1" destOrd="0" presId="urn:microsoft.com/office/officeart/2005/8/layout/hList7"/>
    <dgm:cxn modelId="{77906077-C192-43BB-BAF9-75A29BF4FC64}" type="presParOf" srcId="{66A51BFA-5C1F-4B43-8ACF-88181523BAD4}" destId="{4BA398EE-7AFD-4BE8-9B91-6897EDC69EAF}" srcOrd="2" destOrd="0" presId="urn:microsoft.com/office/officeart/2005/8/layout/hList7"/>
    <dgm:cxn modelId="{5F80FBE2-59D8-4458-B9A1-B95A2491B311}" type="presParOf" srcId="{66A51BFA-5C1F-4B43-8ACF-88181523BAD4}" destId="{01F44E5A-BE1A-4983-BFB1-AA30F67BA152}" srcOrd="3" destOrd="0" presId="urn:microsoft.com/office/officeart/2005/8/layout/hList7"/>
    <dgm:cxn modelId="{D6677E2E-B101-4F62-9891-1AEE2B2BB34D}" type="presParOf" srcId="{75E546FC-B4A6-481D-8A25-54FD29F0EE89}" destId="{3D76E731-B861-4E11-BC0A-5CDC2EACEB5B}" srcOrd="5" destOrd="0" presId="urn:microsoft.com/office/officeart/2005/8/layout/hList7"/>
    <dgm:cxn modelId="{F2EC9112-7E29-4F42-A558-1A26671CE287}" type="presParOf" srcId="{75E546FC-B4A6-481D-8A25-54FD29F0EE89}" destId="{465788BD-B490-420C-947A-F14470839D09}" srcOrd="6" destOrd="0" presId="urn:microsoft.com/office/officeart/2005/8/layout/hList7"/>
    <dgm:cxn modelId="{20D1412D-0391-4B3C-A915-A9F84C82F827}" type="presParOf" srcId="{465788BD-B490-420C-947A-F14470839D09}" destId="{B2F888B5-E28C-487B-B3F0-518983C46224}" srcOrd="0" destOrd="0" presId="urn:microsoft.com/office/officeart/2005/8/layout/hList7"/>
    <dgm:cxn modelId="{D954942E-D4D3-421E-ADEE-1072351CC1F7}" type="presParOf" srcId="{465788BD-B490-420C-947A-F14470839D09}" destId="{3267AB77-5843-4776-AB49-3D8833FA8931}" srcOrd="1" destOrd="0" presId="urn:microsoft.com/office/officeart/2005/8/layout/hList7"/>
    <dgm:cxn modelId="{03E870CB-1FC7-42B7-8D81-DEC87B81D59E}" type="presParOf" srcId="{465788BD-B490-420C-947A-F14470839D09}" destId="{BC33C6E3-6834-407C-A388-9CD3DA0C08A4}" srcOrd="2" destOrd="0" presId="urn:microsoft.com/office/officeart/2005/8/layout/hList7"/>
    <dgm:cxn modelId="{7AB4A419-2212-4AA7-8490-07AABC966AED}" type="presParOf" srcId="{465788BD-B490-420C-947A-F14470839D09}" destId="{49D5EAD8-4C9C-4102-916E-C975B991466F}" srcOrd="3" destOrd="0" presId="urn:microsoft.com/office/officeart/2005/8/layout/hList7"/>
    <dgm:cxn modelId="{395AD8AF-FC9F-4024-937F-09A85FF66D9B}" type="presParOf" srcId="{75E546FC-B4A6-481D-8A25-54FD29F0EE89}" destId="{C0D6531F-3E8E-422C-ACE2-F3306A26B5BB}" srcOrd="7" destOrd="0" presId="urn:microsoft.com/office/officeart/2005/8/layout/hList7"/>
    <dgm:cxn modelId="{4C8ACAAF-3005-4465-A06C-E2B34BA7E285}" type="presParOf" srcId="{75E546FC-B4A6-481D-8A25-54FD29F0EE89}" destId="{DD6D8700-C465-450F-83B8-2A78089B0018}" srcOrd="8" destOrd="0" presId="urn:microsoft.com/office/officeart/2005/8/layout/hList7"/>
    <dgm:cxn modelId="{3C97356F-C51F-47C5-B972-1E55F3544416}" type="presParOf" srcId="{DD6D8700-C465-450F-83B8-2A78089B0018}" destId="{A992749B-1A4B-4EDC-ABF3-B571F86086BA}" srcOrd="0" destOrd="0" presId="urn:microsoft.com/office/officeart/2005/8/layout/hList7"/>
    <dgm:cxn modelId="{AC8B8CA9-348B-45B4-9971-B736C8BCA7A8}" type="presParOf" srcId="{DD6D8700-C465-450F-83B8-2A78089B0018}" destId="{2F3CA383-0958-448A-B136-D5BACF1B0927}" srcOrd="1" destOrd="0" presId="urn:microsoft.com/office/officeart/2005/8/layout/hList7"/>
    <dgm:cxn modelId="{49C12856-D25A-4C2B-A589-A5755BB39403}" type="presParOf" srcId="{DD6D8700-C465-450F-83B8-2A78089B0018}" destId="{1AA8EBC3-9475-4ACE-9781-8B4C918941C9}" srcOrd="2" destOrd="0" presId="urn:microsoft.com/office/officeart/2005/8/layout/hList7"/>
    <dgm:cxn modelId="{A14AD0F2-D82A-4C64-823B-B8710771823D}" type="presParOf" srcId="{DD6D8700-C465-450F-83B8-2A78089B0018}" destId="{E1043EA7-E38B-4E56-AC9C-476CEDD070F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A9125-D6CC-424E-B1A7-34186D22D987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D8070C-0537-4070-A0F2-83D329C5BE29}">
      <dgm:prSet custT="1"/>
      <dgm:spPr>
        <a:solidFill>
          <a:srgbClr val="FFCC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7030A0"/>
              </a:solidFill>
            </a:rPr>
            <a:t>комплексная диагностика</a:t>
          </a:r>
          <a:endParaRPr lang="ru-RU" sz="1800" b="1" dirty="0">
            <a:solidFill>
              <a:srgbClr val="7030A0"/>
            </a:solidFill>
          </a:endParaRPr>
        </a:p>
      </dgm:t>
    </dgm:pt>
    <dgm:pt modelId="{B44C6C3C-C456-4E75-896E-CFC95FC0FF44}" type="parTrans" cxnId="{40461263-D0B9-4858-9173-9507C5863E36}">
      <dgm:prSet/>
      <dgm:spPr/>
      <dgm:t>
        <a:bodyPr/>
        <a:lstStyle/>
        <a:p>
          <a:endParaRPr lang="ru-RU" sz="2400" b="1"/>
        </a:p>
      </dgm:t>
    </dgm:pt>
    <dgm:pt modelId="{BB28878B-235B-4946-A0D2-60C95B319358}" type="sibTrans" cxnId="{40461263-D0B9-4858-9173-9507C5863E36}">
      <dgm:prSet/>
      <dgm:spPr/>
      <dgm:t>
        <a:bodyPr/>
        <a:lstStyle/>
        <a:p>
          <a:endParaRPr lang="ru-RU" sz="2400" b="1"/>
        </a:p>
      </dgm:t>
    </dgm:pt>
    <dgm:pt modelId="{57F3C734-39FC-435F-A93B-EB4616BB5F59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7030A0"/>
              </a:solidFill>
            </a:rPr>
            <a:t>развивающая и коррекционная деятельность</a:t>
          </a:r>
          <a:endParaRPr lang="ru-RU" sz="1800" b="1" dirty="0">
            <a:solidFill>
              <a:srgbClr val="7030A0"/>
            </a:solidFill>
          </a:endParaRPr>
        </a:p>
      </dgm:t>
    </dgm:pt>
    <dgm:pt modelId="{10A16204-71CF-4232-AE86-7E388FFCFAAA}" type="parTrans" cxnId="{0F3719A7-4620-4FE8-A7B3-D03410222BFE}">
      <dgm:prSet/>
      <dgm:spPr/>
      <dgm:t>
        <a:bodyPr/>
        <a:lstStyle/>
        <a:p>
          <a:endParaRPr lang="ru-RU" sz="2400" b="1"/>
        </a:p>
      </dgm:t>
    </dgm:pt>
    <dgm:pt modelId="{ADBE79D3-1771-4182-84C0-E8814FE0A1F9}" type="sibTrans" cxnId="{0F3719A7-4620-4FE8-A7B3-D03410222BFE}">
      <dgm:prSet/>
      <dgm:spPr/>
      <dgm:t>
        <a:bodyPr/>
        <a:lstStyle/>
        <a:p>
          <a:endParaRPr lang="ru-RU" sz="2400" b="1"/>
        </a:p>
      </dgm:t>
    </dgm:pt>
    <dgm:pt modelId="{85A1AFCB-E68A-4829-A007-CACB503E1BA4}">
      <dgm:prSet custT="1"/>
      <dgm:spPr>
        <a:solidFill>
          <a:srgbClr val="FFCC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7030A0"/>
              </a:solidFill>
            </a:rPr>
            <a:t>консультирование и просвещение педагогов родителей, других участников образовательного процесса</a:t>
          </a:r>
          <a:endParaRPr lang="ru-RU" sz="1800" b="1" dirty="0">
            <a:solidFill>
              <a:srgbClr val="7030A0"/>
            </a:solidFill>
          </a:endParaRPr>
        </a:p>
      </dgm:t>
    </dgm:pt>
    <dgm:pt modelId="{0AEE5247-9E95-4E0C-BAA5-6478035B0F25}" type="parTrans" cxnId="{B334F06B-5FC2-4B0A-AE44-5E9E6C34532E}">
      <dgm:prSet/>
      <dgm:spPr/>
      <dgm:t>
        <a:bodyPr/>
        <a:lstStyle/>
        <a:p>
          <a:endParaRPr lang="ru-RU" sz="2400" b="1"/>
        </a:p>
      </dgm:t>
    </dgm:pt>
    <dgm:pt modelId="{D64CC48D-5CE8-4141-8D63-542691E87E3A}" type="sibTrans" cxnId="{B334F06B-5FC2-4B0A-AE44-5E9E6C34532E}">
      <dgm:prSet/>
      <dgm:spPr/>
      <dgm:t>
        <a:bodyPr/>
        <a:lstStyle/>
        <a:p>
          <a:endParaRPr lang="ru-RU" sz="2400" b="1"/>
        </a:p>
      </dgm:t>
    </dgm:pt>
    <dgm:pt modelId="{938ADEE9-FDAE-4C16-BD44-122ECA590657}">
      <dgm:prSet custT="1"/>
      <dgm:spPr>
        <a:solidFill>
          <a:srgbClr val="FF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7030A0"/>
              </a:solidFill>
            </a:rPr>
            <a:t>экспертная деятельность по определению и коррекции программы индивидуального сопровождения ребенка с ОВЗ</a:t>
          </a:r>
          <a:endParaRPr lang="ru-RU" sz="1800" b="1" dirty="0">
            <a:solidFill>
              <a:srgbClr val="7030A0"/>
            </a:solidFill>
          </a:endParaRPr>
        </a:p>
      </dgm:t>
    </dgm:pt>
    <dgm:pt modelId="{D9BA9E50-6543-4E61-9469-F2D0A8CA441A}" type="parTrans" cxnId="{87ECCCBB-3FC0-4D7A-AC9F-CBFB36C35E4A}">
      <dgm:prSet/>
      <dgm:spPr/>
      <dgm:t>
        <a:bodyPr/>
        <a:lstStyle/>
        <a:p>
          <a:endParaRPr lang="ru-RU" sz="2400" b="1"/>
        </a:p>
      </dgm:t>
    </dgm:pt>
    <dgm:pt modelId="{B0D8739C-4B59-4E1E-9C3B-27B6B0993238}" type="sibTrans" cxnId="{87ECCCBB-3FC0-4D7A-AC9F-CBFB36C35E4A}">
      <dgm:prSet/>
      <dgm:spPr/>
      <dgm:t>
        <a:bodyPr/>
        <a:lstStyle/>
        <a:p>
          <a:endParaRPr lang="ru-RU" sz="2400" b="1"/>
        </a:p>
      </dgm:t>
    </dgm:pt>
    <dgm:pt modelId="{4D9715F5-9AEC-4ECD-954C-09766BEA8AAA}" type="pres">
      <dgm:prSet presAssocID="{CA6A9125-D6CC-424E-B1A7-34186D22D9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709CAD-1BEE-4A3D-891D-C28E17712E20}" type="pres">
      <dgm:prSet presAssocID="{CA6A9125-D6CC-424E-B1A7-34186D22D987}" presName="Name1" presStyleCnt="0"/>
      <dgm:spPr/>
    </dgm:pt>
    <dgm:pt modelId="{5B765802-8987-4D8C-809A-39C65168A128}" type="pres">
      <dgm:prSet presAssocID="{CA6A9125-D6CC-424E-B1A7-34186D22D987}" presName="cycle" presStyleCnt="0"/>
      <dgm:spPr/>
    </dgm:pt>
    <dgm:pt modelId="{1D4A402B-D170-42E5-A43D-1C2B7CA1C1C2}" type="pres">
      <dgm:prSet presAssocID="{CA6A9125-D6CC-424E-B1A7-34186D22D987}" presName="srcNode" presStyleLbl="node1" presStyleIdx="0" presStyleCnt="4"/>
      <dgm:spPr/>
    </dgm:pt>
    <dgm:pt modelId="{ECAA3993-E90A-4227-B22C-D2B94D47C911}" type="pres">
      <dgm:prSet presAssocID="{CA6A9125-D6CC-424E-B1A7-34186D22D987}" presName="conn" presStyleLbl="parChTrans1D2" presStyleIdx="0" presStyleCnt="1"/>
      <dgm:spPr/>
      <dgm:t>
        <a:bodyPr/>
        <a:lstStyle/>
        <a:p>
          <a:endParaRPr lang="ru-RU"/>
        </a:p>
      </dgm:t>
    </dgm:pt>
    <dgm:pt modelId="{F7C8D547-A7EE-404B-8ACD-9131C8B47430}" type="pres">
      <dgm:prSet presAssocID="{CA6A9125-D6CC-424E-B1A7-34186D22D987}" presName="extraNode" presStyleLbl="node1" presStyleIdx="0" presStyleCnt="4"/>
      <dgm:spPr/>
    </dgm:pt>
    <dgm:pt modelId="{EA93A9C2-A9D8-4193-8C04-A27F60BF4B55}" type="pres">
      <dgm:prSet presAssocID="{CA6A9125-D6CC-424E-B1A7-34186D22D987}" presName="dstNode" presStyleLbl="node1" presStyleIdx="0" presStyleCnt="4"/>
      <dgm:spPr/>
    </dgm:pt>
    <dgm:pt modelId="{EBCAC444-5C1B-431F-B0E0-B9521E82F225}" type="pres">
      <dgm:prSet presAssocID="{C7D8070C-0537-4070-A0F2-83D329C5BE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7D852-C183-4818-80D6-8913238AF1BA}" type="pres">
      <dgm:prSet presAssocID="{C7D8070C-0537-4070-A0F2-83D329C5BE29}" presName="accent_1" presStyleCnt="0"/>
      <dgm:spPr/>
    </dgm:pt>
    <dgm:pt modelId="{F7A448FB-5C7D-4F20-B0F4-9BC0EC5D5F35}" type="pres">
      <dgm:prSet presAssocID="{C7D8070C-0537-4070-A0F2-83D329C5BE29}" presName="accentRepeatNode" presStyleLbl="solidFgAcc1" presStyleIdx="0" presStyleCnt="4"/>
      <dgm:spPr>
        <a:solidFill>
          <a:srgbClr val="CCFFFF"/>
        </a:solidFill>
      </dgm:spPr>
      <dgm:t>
        <a:bodyPr/>
        <a:lstStyle/>
        <a:p>
          <a:endParaRPr lang="ru-RU"/>
        </a:p>
      </dgm:t>
    </dgm:pt>
    <dgm:pt modelId="{F390AFCA-2210-4DD3-B7FE-BF9E1A33F88E}" type="pres">
      <dgm:prSet presAssocID="{57F3C734-39FC-435F-A93B-EB4616BB5F5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72AF-C5BB-46FD-9355-F8B47E6AF340}" type="pres">
      <dgm:prSet presAssocID="{57F3C734-39FC-435F-A93B-EB4616BB5F59}" presName="accent_2" presStyleCnt="0"/>
      <dgm:spPr/>
    </dgm:pt>
    <dgm:pt modelId="{41BAC971-2D26-40ED-BFCC-37E68670E08D}" type="pres">
      <dgm:prSet presAssocID="{57F3C734-39FC-435F-A93B-EB4616BB5F59}" presName="accentRepeatNode" presStyleLbl="solidFgAcc1" presStyleIdx="1" presStyleCnt="4"/>
      <dgm:spPr>
        <a:solidFill>
          <a:srgbClr val="CCFFFF"/>
        </a:solidFill>
      </dgm:spPr>
      <dgm:t>
        <a:bodyPr/>
        <a:lstStyle/>
        <a:p>
          <a:endParaRPr lang="ru-RU"/>
        </a:p>
      </dgm:t>
    </dgm:pt>
    <dgm:pt modelId="{06F3F041-08E7-482D-BC88-A046B096B7B6}" type="pres">
      <dgm:prSet presAssocID="{85A1AFCB-E68A-4829-A007-CACB503E1BA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7C562-97BD-4F45-AD51-57271473CF10}" type="pres">
      <dgm:prSet presAssocID="{85A1AFCB-E68A-4829-A007-CACB503E1BA4}" presName="accent_3" presStyleCnt="0"/>
      <dgm:spPr/>
    </dgm:pt>
    <dgm:pt modelId="{F11FD64D-06A2-4C45-9046-DD6A71950D09}" type="pres">
      <dgm:prSet presAssocID="{85A1AFCB-E68A-4829-A007-CACB503E1BA4}" presName="accentRepeatNode" presStyleLbl="solidFgAcc1" presStyleIdx="2" presStyleCnt="4"/>
      <dgm:spPr>
        <a:solidFill>
          <a:srgbClr val="CCFFFF"/>
        </a:solidFill>
      </dgm:spPr>
      <dgm:t>
        <a:bodyPr/>
        <a:lstStyle/>
        <a:p>
          <a:endParaRPr lang="ru-RU"/>
        </a:p>
      </dgm:t>
    </dgm:pt>
    <dgm:pt modelId="{98142248-CA03-40DF-8B29-064596B59C7B}" type="pres">
      <dgm:prSet presAssocID="{938ADEE9-FDAE-4C16-BD44-122ECA5906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69908-D090-4A8E-8DE6-31539DB4202D}" type="pres">
      <dgm:prSet presAssocID="{938ADEE9-FDAE-4C16-BD44-122ECA590657}" presName="accent_4" presStyleCnt="0"/>
      <dgm:spPr/>
    </dgm:pt>
    <dgm:pt modelId="{01A87140-4756-4C4F-96ED-E75559B33601}" type="pres">
      <dgm:prSet presAssocID="{938ADEE9-FDAE-4C16-BD44-122ECA590657}" presName="accentRepeatNode" presStyleLbl="solidFgAcc1" presStyleIdx="3" presStyleCnt="4"/>
      <dgm:spPr>
        <a:solidFill>
          <a:srgbClr val="CCFFFF"/>
        </a:solidFill>
      </dgm:spPr>
      <dgm:t>
        <a:bodyPr/>
        <a:lstStyle/>
        <a:p>
          <a:endParaRPr lang="ru-RU"/>
        </a:p>
      </dgm:t>
    </dgm:pt>
  </dgm:ptLst>
  <dgm:cxnLst>
    <dgm:cxn modelId="{0F3719A7-4620-4FE8-A7B3-D03410222BFE}" srcId="{CA6A9125-D6CC-424E-B1A7-34186D22D987}" destId="{57F3C734-39FC-435F-A93B-EB4616BB5F59}" srcOrd="1" destOrd="0" parTransId="{10A16204-71CF-4232-AE86-7E388FFCFAAA}" sibTransId="{ADBE79D3-1771-4182-84C0-E8814FE0A1F9}"/>
    <dgm:cxn modelId="{40461263-D0B9-4858-9173-9507C5863E36}" srcId="{CA6A9125-D6CC-424E-B1A7-34186D22D987}" destId="{C7D8070C-0537-4070-A0F2-83D329C5BE29}" srcOrd="0" destOrd="0" parTransId="{B44C6C3C-C456-4E75-896E-CFC95FC0FF44}" sibTransId="{BB28878B-235B-4946-A0D2-60C95B319358}"/>
    <dgm:cxn modelId="{187DCB91-C87B-48B4-B0DC-C78278D09CCD}" type="presOf" srcId="{938ADEE9-FDAE-4C16-BD44-122ECA590657}" destId="{98142248-CA03-40DF-8B29-064596B59C7B}" srcOrd="0" destOrd="0" presId="urn:microsoft.com/office/officeart/2008/layout/VerticalCurvedList"/>
    <dgm:cxn modelId="{990B3501-4645-42C4-93AB-DE6B0FDF62B7}" type="presOf" srcId="{C7D8070C-0537-4070-A0F2-83D329C5BE29}" destId="{EBCAC444-5C1B-431F-B0E0-B9521E82F225}" srcOrd="0" destOrd="0" presId="urn:microsoft.com/office/officeart/2008/layout/VerticalCurvedList"/>
    <dgm:cxn modelId="{C8548273-F082-4BE4-B259-3531F23ADF1D}" type="presOf" srcId="{85A1AFCB-E68A-4829-A007-CACB503E1BA4}" destId="{06F3F041-08E7-482D-BC88-A046B096B7B6}" srcOrd="0" destOrd="0" presId="urn:microsoft.com/office/officeart/2008/layout/VerticalCurvedList"/>
    <dgm:cxn modelId="{0BD371DE-53CA-4792-8624-9B4B93C33444}" type="presOf" srcId="{57F3C734-39FC-435F-A93B-EB4616BB5F59}" destId="{F390AFCA-2210-4DD3-B7FE-BF9E1A33F88E}" srcOrd="0" destOrd="0" presId="urn:microsoft.com/office/officeart/2008/layout/VerticalCurvedList"/>
    <dgm:cxn modelId="{02C41FDE-17E7-4DD6-B4CC-2C89BDB386C5}" type="presOf" srcId="{CA6A9125-D6CC-424E-B1A7-34186D22D987}" destId="{4D9715F5-9AEC-4ECD-954C-09766BEA8AAA}" srcOrd="0" destOrd="0" presId="urn:microsoft.com/office/officeart/2008/layout/VerticalCurvedList"/>
    <dgm:cxn modelId="{87ECCCBB-3FC0-4D7A-AC9F-CBFB36C35E4A}" srcId="{CA6A9125-D6CC-424E-B1A7-34186D22D987}" destId="{938ADEE9-FDAE-4C16-BD44-122ECA590657}" srcOrd="3" destOrd="0" parTransId="{D9BA9E50-6543-4E61-9469-F2D0A8CA441A}" sibTransId="{B0D8739C-4B59-4E1E-9C3B-27B6B0993238}"/>
    <dgm:cxn modelId="{B334F06B-5FC2-4B0A-AE44-5E9E6C34532E}" srcId="{CA6A9125-D6CC-424E-B1A7-34186D22D987}" destId="{85A1AFCB-E68A-4829-A007-CACB503E1BA4}" srcOrd="2" destOrd="0" parTransId="{0AEE5247-9E95-4E0C-BAA5-6478035B0F25}" sibTransId="{D64CC48D-5CE8-4141-8D63-542691E87E3A}"/>
    <dgm:cxn modelId="{FD5A83A0-33D2-4129-A1E9-B24548BBC84D}" type="presOf" srcId="{BB28878B-235B-4946-A0D2-60C95B319358}" destId="{ECAA3993-E90A-4227-B22C-D2B94D47C911}" srcOrd="0" destOrd="0" presId="urn:microsoft.com/office/officeart/2008/layout/VerticalCurvedList"/>
    <dgm:cxn modelId="{CEAF5435-A6A2-4C14-90F0-CD3E262305F9}" type="presParOf" srcId="{4D9715F5-9AEC-4ECD-954C-09766BEA8AAA}" destId="{33709CAD-1BEE-4A3D-891D-C28E17712E20}" srcOrd="0" destOrd="0" presId="urn:microsoft.com/office/officeart/2008/layout/VerticalCurvedList"/>
    <dgm:cxn modelId="{6420D0D6-F75E-4A34-BBE3-C56137366A10}" type="presParOf" srcId="{33709CAD-1BEE-4A3D-891D-C28E17712E20}" destId="{5B765802-8987-4D8C-809A-39C65168A128}" srcOrd="0" destOrd="0" presId="urn:microsoft.com/office/officeart/2008/layout/VerticalCurvedList"/>
    <dgm:cxn modelId="{307131EC-06F6-453A-9E0B-38615406164A}" type="presParOf" srcId="{5B765802-8987-4D8C-809A-39C65168A128}" destId="{1D4A402B-D170-42E5-A43D-1C2B7CA1C1C2}" srcOrd="0" destOrd="0" presId="urn:microsoft.com/office/officeart/2008/layout/VerticalCurvedList"/>
    <dgm:cxn modelId="{A2BB2B42-CE14-4CCB-8E3B-3E7639C8901E}" type="presParOf" srcId="{5B765802-8987-4D8C-809A-39C65168A128}" destId="{ECAA3993-E90A-4227-B22C-D2B94D47C911}" srcOrd="1" destOrd="0" presId="urn:microsoft.com/office/officeart/2008/layout/VerticalCurvedList"/>
    <dgm:cxn modelId="{F30B6C07-C12F-4AC2-86CE-D5DC95DB658D}" type="presParOf" srcId="{5B765802-8987-4D8C-809A-39C65168A128}" destId="{F7C8D547-A7EE-404B-8ACD-9131C8B47430}" srcOrd="2" destOrd="0" presId="urn:microsoft.com/office/officeart/2008/layout/VerticalCurvedList"/>
    <dgm:cxn modelId="{F6DC1546-70D7-48FB-ADD5-B0DF00A230AB}" type="presParOf" srcId="{5B765802-8987-4D8C-809A-39C65168A128}" destId="{EA93A9C2-A9D8-4193-8C04-A27F60BF4B55}" srcOrd="3" destOrd="0" presId="urn:microsoft.com/office/officeart/2008/layout/VerticalCurvedList"/>
    <dgm:cxn modelId="{D9CBDA0A-8121-4534-B74E-97A4CA7B22D2}" type="presParOf" srcId="{33709CAD-1BEE-4A3D-891D-C28E17712E20}" destId="{EBCAC444-5C1B-431F-B0E0-B9521E82F225}" srcOrd="1" destOrd="0" presId="urn:microsoft.com/office/officeart/2008/layout/VerticalCurvedList"/>
    <dgm:cxn modelId="{B8D4A663-AB29-4731-80FC-4C175DF905DB}" type="presParOf" srcId="{33709CAD-1BEE-4A3D-891D-C28E17712E20}" destId="{1877D852-C183-4818-80D6-8913238AF1BA}" srcOrd="2" destOrd="0" presId="urn:microsoft.com/office/officeart/2008/layout/VerticalCurvedList"/>
    <dgm:cxn modelId="{59AAA2AE-875C-4BD1-B01B-1ACA0BD5E8C3}" type="presParOf" srcId="{1877D852-C183-4818-80D6-8913238AF1BA}" destId="{F7A448FB-5C7D-4F20-B0F4-9BC0EC5D5F35}" srcOrd="0" destOrd="0" presId="urn:microsoft.com/office/officeart/2008/layout/VerticalCurvedList"/>
    <dgm:cxn modelId="{063DA305-DAAD-4B31-B228-981EE14D7BF0}" type="presParOf" srcId="{33709CAD-1BEE-4A3D-891D-C28E17712E20}" destId="{F390AFCA-2210-4DD3-B7FE-BF9E1A33F88E}" srcOrd="3" destOrd="0" presId="urn:microsoft.com/office/officeart/2008/layout/VerticalCurvedList"/>
    <dgm:cxn modelId="{635CA01A-CEFD-493E-BBE4-2757D19DB257}" type="presParOf" srcId="{33709CAD-1BEE-4A3D-891D-C28E17712E20}" destId="{D31072AF-C5BB-46FD-9355-F8B47E6AF340}" srcOrd="4" destOrd="0" presId="urn:microsoft.com/office/officeart/2008/layout/VerticalCurvedList"/>
    <dgm:cxn modelId="{36C2D26B-ECA9-4938-925B-C3F68FFB14D3}" type="presParOf" srcId="{D31072AF-C5BB-46FD-9355-F8B47E6AF340}" destId="{41BAC971-2D26-40ED-BFCC-37E68670E08D}" srcOrd="0" destOrd="0" presId="urn:microsoft.com/office/officeart/2008/layout/VerticalCurvedList"/>
    <dgm:cxn modelId="{1CBA49C0-4C11-43D7-81FB-7AE5A46A4D95}" type="presParOf" srcId="{33709CAD-1BEE-4A3D-891D-C28E17712E20}" destId="{06F3F041-08E7-482D-BC88-A046B096B7B6}" srcOrd="5" destOrd="0" presId="urn:microsoft.com/office/officeart/2008/layout/VerticalCurvedList"/>
    <dgm:cxn modelId="{FB209A02-B1F6-4324-90C0-67ABDFB45798}" type="presParOf" srcId="{33709CAD-1BEE-4A3D-891D-C28E17712E20}" destId="{B8F7C562-97BD-4F45-AD51-57271473CF10}" srcOrd="6" destOrd="0" presId="urn:microsoft.com/office/officeart/2008/layout/VerticalCurvedList"/>
    <dgm:cxn modelId="{E008F8A3-204D-4111-8BBA-F81B2C34A8F4}" type="presParOf" srcId="{B8F7C562-97BD-4F45-AD51-57271473CF10}" destId="{F11FD64D-06A2-4C45-9046-DD6A71950D09}" srcOrd="0" destOrd="0" presId="urn:microsoft.com/office/officeart/2008/layout/VerticalCurvedList"/>
    <dgm:cxn modelId="{B6A1B5FB-BEAC-40F6-998E-8CC86CE3A4BC}" type="presParOf" srcId="{33709CAD-1BEE-4A3D-891D-C28E17712E20}" destId="{98142248-CA03-40DF-8B29-064596B59C7B}" srcOrd="7" destOrd="0" presId="urn:microsoft.com/office/officeart/2008/layout/VerticalCurvedList"/>
    <dgm:cxn modelId="{7848FA1A-5F4D-410D-B5B0-4A17AED54886}" type="presParOf" srcId="{33709CAD-1BEE-4A3D-891D-C28E17712E20}" destId="{F0F69908-D090-4A8E-8DE6-31539DB4202D}" srcOrd="8" destOrd="0" presId="urn:microsoft.com/office/officeart/2008/layout/VerticalCurvedList"/>
    <dgm:cxn modelId="{43939104-E080-4139-8A4C-C7ADFB2D8510}" type="presParOf" srcId="{F0F69908-D090-4A8E-8DE6-31539DB4202D}" destId="{01A87140-4756-4C4F-96ED-E75559B336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80354-36EB-4C2C-8CC7-71F14DC9275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50FB0807-F315-46BF-A67F-06809A15E0E9}">
      <dgm:prSet phldrT="[Текст]" custT="1"/>
      <dgm:spPr/>
      <dgm:t>
        <a:bodyPr/>
        <a:lstStyle/>
        <a:p>
          <a:r>
            <a:rPr lang="ru-RU" sz="1200" b="1" dirty="0" smtClean="0"/>
            <a:t>Договоры  о взаимодействии  с двадцатью  двумя</a:t>
          </a:r>
          <a:endParaRPr lang="ru-RU" sz="1200" b="1" dirty="0" smtClean="0"/>
        </a:p>
        <a:p>
          <a:r>
            <a:rPr lang="ru-RU" sz="1200" b="1" dirty="0" smtClean="0"/>
            <a:t>Образовательными организациями</a:t>
          </a:r>
          <a:endParaRPr lang="ru-RU" sz="1200" b="1" dirty="0"/>
        </a:p>
      </dgm:t>
    </dgm:pt>
    <dgm:pt modelId="{C2429B2C-C2A4-4077-9196-42BC3B7ED661}" type="parTrans" cxnId="{FA346638-23A8-45C7-94AA-15661334CD96}">
      <dgm:prSet/>
      <dgm:spPr/>
      <dgm:t>
        <a:bodyPr/>
        <a:lstStyle/>
        <a:p>
          <a:endParaRPr lang="ru-RU"/>
        </a:p>
      </dgm:t>
    </dgm:pt>
    <dgm:pt modelId="{0C52BDDB-7342-4634-885C-D998DF33D039}" type="sibTrans" cxnId="{FA346638-23A8-45C7-94AA-15661334CD96}">
      <dgm:prSet/>
      <dgm:spPr/>
      <dgm:t>
        <a:bodyPr/>
        <a:lstStyle/>
        <a:p>
          <a:endParaRPr lang="ru-RU"/>
        </a:p>
      </dgm:t>
    </dgm:pt>
    <dgm:pt modelId="{2FFE7700-F88A-4EDD-B847-4874755DC603}">
      <dgm:prSet phldrT="[Текст]" custT="1"/>
      <dgm:spPr>
        <a:solidFill>
          <a:srgbClr val="FF7C80">
            <a:alpha val="49804"/>
          </a:srgbClr>
        </a:solidFill>
      </dgm:spPr>
      <dgm:t>
        <a:bodyPr/>
        <a:lstStyle/>
        <a:p>
          <a:r>
            <a:rPr lang="ru-RU" sz="1200" b="1" dirty="0" smtClean="0"/>
            <a:t>ПМПК</a:t>
          </a:r>
          <a:endParaRPr lang="ru-RU" sz="1200" b="1" dirty="0"/>
        </a:p>
      </dgm:t>
    </dgm:pt>
    <dgm:pt modelId="{4148996A-B8B4-410A-BC1C-01530D5553CD}" type="parTrans" cxnId="{DCDEFBEC-4025-46FF-8110-A54C9209D3CA}">
      <dgm:prSet/>
      <dgm:spPr/>
      <dgm:t>
        <a:bodyPr/>
        <a:lstStyle/>
        <a:p>
          <a:endParaRPr lang="ru-RU"/>
        </a:p>
      </dgm:t>
    </dgm:pt>
    <dgm:pt modelId="{6975F84A-6E2C-4F95-ADE9-252E1A6557CD}" type="sibTrans" cxnId="{DCDEFBEC-4025-46FF-8110-A54C9209D3CA}">
      <dgm:prSet/>
      <dgm:spPr/>
      <dgm:t>
        <a:bodyPr/>
        <a:lstStyle/>
        <a:p>
          <a:endParaRPr lang="ru-RU"/>
        </a:p>
      </dgm:t>
    </dgm:pt>
    <dgm:pt modelId="{DCE2ADE6-DD42-4F6A-81A3-0C191247886B}">
      <dgm:prSet phldrT="[Текст]" custT="1"/>
      <dgm:spPr/>
      <dgm:t>
        <a:bodyPr/>
        <a:lstStyle/>
        <a:p>
          <a:r>
            <a:rPr lang="ru-RU" sz="1200" b="1" dirty="0" smtClean="0"/>
            <a:t>Отделение ГОО «Кузбасский РЦППМС» </a:t>
          </a:r>
        </a:p>
        <a:p>
          <a:r>
            <a:rPr lang="ru-RU" sz="1200" b="1" dirty="0" smtClean="0"/>
            <a:t>Новокузнецкого ГО</a:t>
          </a:r>
          <a:endParaRPr lang="ru-RU" sz="1200" b="1" dirty="0"/>
        </a:p>
      </dgm:t>
    </dgm:pt>
    <dgm:pt modelId="{44DEC0C6-BD7D-499A-8B26-80A88FF3B458}" type="sibTrans" cxnId="{F33260C9-58A1-4863-A45C-E562DF777470}">
      <dgm:prSet/>
      <dgm:spPr/>
      <dgm:t>
        <a:bodyPr/>
        <a:lstStyle/>
        <a:p>
          <a:endParaRPr lang="ru-RU"/>
        </a:p>
      </dgm:t>
    </dgm:pt>
    <dgm:pt modelId="{EE0C1AC6-4424-4BD4-B46A-EB6BB1D3C72A}" type="parTrans" cxnId="{F33260C9-58A1-4863-A45C-E562DF777470}">
      <dgm:prSet/>
      <dgm:spPr/>
      <dgm:t>
        <a:bodyPr/>
        <a:lstStyle/>
        <a:p>
          <a:endParaRPr lang="ru-RU"/>
        </a:p>
      </dgm:t>
    </dgm:pt>
    <dgm:pt modelId="{170515F4-AA22-4BBA-B92A-0DF64FA5D002}" type="pres">
      <dgm:prSet presAssocID="{F4380354-36EB-4C2C-8CC7-71F14DC92758}" presName="Name0" presStyleCnt="0">
        <dgm:presLayoutVars>
          <dgm:chMax val="7"/>
          <dgm:dir/>
          <dgm:resizeHandles val="exact"/>
        </dgm:presLayoutVars>
      </dgm:prSet>
      <dgm:spPr/>
    </dgm:pt>
    <dgm:pt modelId="{72A52F0C-29E1-41BC-B9CF-CC9C190E8A6D}" type="pres">
      <dgm:prSet presAssocID="{F4380354-36EB-4C2C-8CC7-71F14DC92758}" presName="ellipse1" presStyleLbl="vennNode1" presStyleIdx="0" presStyleCnt="3" custScaleX="145118" custScaleY="132794" custLinFactNeighborX="-2603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83A9-7AF9-4BCE-A003-62CF357E9893}" type="pres">
      <dgm:prSet presAssocID="{F4380354-36EB-4C2C-8CC7-71F14DC92758}" presName="ellipse2" presStyleLbl="vennNode1" presStyleIdx="1" presStyleCnt="3" custScaleX="125109" custScaleY="12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094D-64F7-416F-8960-0AEB30E20496}" type="pres">
      <dgm:prSet presAssocID="{F4380354-36EB-4C2C-8CC7-71F14DC92758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CDEFBEC-4025-46FF-8110-A54C9209D3CA}" srcId="{F4380354-36EB-4C2C-8CC7-71F14DC92758}" destId="{2FFE7700-F88A-4EDD-B847-4874755DC603}" srcOrd="2" destOrd="0" parTransId="{4148996A-B8B4-410A-BC1C-01530D5553CD}" sibTransId="{6975F84A-6E2C-4F95-ADE9-252E1A6557CD}"/>
    <dgm:cxn modelId="{92A56F20-945F-4579-B2D1-1E8A91FA1B7A}" type="presOf" srcId="{2FFE7700-F88A-4EDD-B847-4874755DC603}" destId="{2744094D-64F7-416F-8960-0AEB30E20496}" srcOrd="0" destOrd="0" presId="urn:microsoft.com/office/officeart/2005/8/layout/rings+Icon"/>
    <dgm:cxn modelId="{4EBBCCDB-E3AA-4392-B2FB-CFD641822A14}" type="presOf" srcId="{50FB0807-F315-46BF-A67F-06809A15E0E9}" destId="{72A52F0C-29E1-41BC-B9CF-CC9C190E8A6D}" srcOrd="0" destOrd="0" presId="urn:microsoft.com/office/officeart/2005/8/layout/rings+Icon"/>
    <dgm:cxn modelId="{0157AD27-B39E-4DF7-BA8E-54A5BEBB75F3}" type="presOf" srcId="{DCE2ADE6-DD42-4F6A-81A3-0C191247886B}" destId="{DF7E83A9-7AF9-4BCE-A003-62CF357E9893}" srcOrd="0" destOrd="0" presId="urn:microsoft.com/office/officeart/2005/8/layout/rings+Icon"/>
    <dgm:cxn modelId="{5EB74588-C0C2-4B0D-AFE9-0B5131F2D916}" type="presOf" srcId="{F4380354-36EB-4C2C-8CC7-71F14DC92758}" destId="{170515F4-AA22-4BBA-B92A-0DF64FA5D002}" srcOrd="0" destOrd="0" presId="urn:microsoft.com/office/officeart/2005/8/layout/rings+Icon"/>
    <dgm:cxn modelId="{F33260C9-58A1-4863-A45C-E562DF777470}" srcId="{F4380354-36EB-4C2C-8CC7-71F14DC92758}" destId="{DCE2ADE6-DD42-4F6A-81A3-0C191247886B}" srcOrd="1" destOrd="0" parTransId="{EE0C1AC6-4424-4BD4-B46A-EB6BB1D3C72A}" sibTransId="{44DEC0C6-BD7D-499A-8B26-80A88FF3B458}"/>
    <dgm:cxn modelId="{FA346638-23A8-45C7-94AA-15661334CD96}" srcId="{F4380354-36EB-4C2C-8CC7-71F14DC92758}" destId="{50FB0807-F315-46BF-A67F-06809A15E0E9}" srcOrd="0" destOrd="0" parTransId="{C2429B2C-C2A4-4077-9196-42BC3B7ED661}" sibTransId="{0C52BDDB-7342-4634-885C-D998DF33D039}"/>
    <dgm:cxn modelId="{0746204D-6F69-48DD-A481-118126A67612}" type="presParOf" srcId="{170515F4-AA22-4BBA-B92A-0DF64FA5D002}" destId="{72A52F0C-29E1-41BC-B9CF-CC9C190E8A6D}" srcOrd="0" destOrd="0" presId="urn:microsoft.com/office/officeart/2005/8/layout/rings+Icon"/>
    <dgm:cxn modelId="{869C79E2-597F-4A21-B75D-3464DA46863A}" type="presParOf" srcId="{170515F4-AA22-4BBA-B92A-0DF64FA5D002}" destId="{DF7E83A9-7AF9-4BCE-A003-62CF357E9893}" srcOrd="1" destOrd="0" presId="urn:microsoft.com/office/officeart/2005/8/layout/rings+Icon"/>
    <dgm:cxn modelId="{026544DC-8316-4AEB-8DEE-9465708F17DA}" type="presParOf" srcId="{170515F4-AA22-4BBA-B92A-0DF64FA5D002}" destId="{2744094D-64F7-416F-8960-0AEB30E2049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AE50B9-F78F-4564-B6B0-1B85A56B7A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F5646B-19EF-41AB-B08E-43A1C38D9913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входная, промежуточная и итоговая диагностика особенностей развития детей</a:t>
          </a:r>
          <a:endParaRPr lang="ru-RU" b="1" dirty="0">
            <a:solidFill>
              <a:srgbClr val="7030A0"/>
            </a:solidFill>
          </a:endParaRPr>
        </a:p>
      </dgm:t>
    </dgm:pt>
    <dgm:pt modelId="{C677EEB5-4CA3-4CA2-877B-693D35342EA7}" type="parTrans" cxnId="{2C6E8BE1-E613-4FAF-B2FE-245261B43567}">
      <dgm:prSet/>
      <dgm:spPr/>
      <dgm:t>
        <a:bodyPr/>
        <a:lstStyle/>
        <a:p>
          <a:endParaRPr lang="ru-RU"/>
        </a:p>
      </dgm:t>
    </dgm:pt>
    <dgm:pt modelId="{AB5939B8-AC80-44BD-A880-F856D5E10EA8}" type="sibTrans" cxnId="{2C6E8BE1-E613-4FAF-B2FE-245261B43567}">
      <dgm:prSet/>
      <dgm:spPr/>
      <dgm:t>
        <a:bodyPr/>
        <a:lstStyle/>
        <a:p>
          <a:endParaRPr lang="ru-RU"/>
        </a:p>
      </dgm:t>
    </dgm:pt>
    <dgm:pt modelId="{22C13455-4C4A-40FD-A3EC-E081CA46CCBA}">
      <dgm:prSet phldrT="[Текст]"/>
      <dgm:spPr>
        <a:solidFill>
          <a:srgbClr val="CCFF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индивидуальная и групповая коррекционно-развивающая работа по программам, составленным специалистами с учетом рекомендаций ПМПК</a:t>
          </a:r>
          <a:endParaRPr lang="ru-RU" b="1" dirty="0">
            <a:solidFill>
              <a:srgbClr val="7030A0"/>
            </a:solidFill>
          </a:endParaRPr>
        </a:p>
      </dgm:t>
    </dgm:pt>
    <dgm:pt modelId="{59FF586B-2F8E-4B2B-A61F-F649F29D855A}" type="parTrans" cxnId="{AF9A8CD8-76DD-41A8-944C-C41CC03C11B0}">
      <dgm:prSet/>
      <dgm:spPr/>
      <dgm:t>
        <a:bodyPr/>
        <a:lstStyle/>
        <a:p>
          <a:endParaRPr lang="ru-RU"/>
        </a:p>
      </dgm:t>
    </dgm:pt>
    <dgm:pt modelId="{A201AD7E-3863-4111-BB7E-32F868ACF85E}" type="sibTrans" cxnId="{AF9A8CD8-76DD-41A8-944C-C41CC03C11B0}">
      <dgm:prSet/>
      <dgm:spPr/>
      <dgm:t>
        <a:bodyPr/>
        <a:lstStyle/>
        <a:p>
          <a:endParaRPr lang="ru-RU"/>
        </a:p>
      </dgm:t>
    </dgm:pt>
    <dgm:pt modelId="{AFAD3773-A002-41ED-AEE4-587851999744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консультативно-просветительская работа с родителями и педагогами</a:t>
          </a:r>
          <a:endParaRPr lang="ru-RU" b="1" dirty="0">
            <a:solidFill>
              <a:srgbClr val="7030A0"/>
            </a:solidFill>
          </a:endParaRPr>
        </a:p>
      </dgm:t>
    </dgm:pt>
    <dgm:pt modelId="{58BADDCD-5F55-4635-9B2B-8725B494652A}" type="parTrans" cxnId="{D29B7058-B8B0-48A7-94B8-F5BC18AC0E99}">
      <dgm:prSet/>
      <dgm:spPr/>
      <dgm:t>
        <a:bodyPr/>
        <a:lstStyle/>
        <a:p>
          <a:endParaRPr lang="ru-RU"/>
        </a:p>
      </dgm:t>
    </dgm:pt>
    <dgm:pt modelId="{13E52512-C077-450B-AAA3-35053391EB96}" type="sibTrans" cxnId="{D29B7058-B8B0-48A7-94B8-F5BC18AC0E99}">
      <dgm:prSet/>
      <dgm:spPr/>
      <dgm:t>
        <a:bodyPr/>
        <a:lstStyle/>
        <a:p>
          <a:endParaRPr lang="ru-RU"/>
        </a:p>
      </dgm:t>
    </dgm:pt>
    <dgm:pt modelId="{88D53277-AA2C-4731-B874-6D890B6105C5}" type="pres">
      <dgm:prSet presAssocID="{DEAE50B9-F78F-4564-B6B0-1B85A56B7AA6}" presName="Name0" presStyleCnt="0">
        <dgm:presLayoutVars>
          <dgm:chMax val="7"/>
          <dgm:chPref val="7"/>
          <dgm:dir/>
        </dgm:presLayoutVars>
      </dgm:prSet>
      <dgm:spPr/>
    </dgm:pt>
    <dgm:pt modelId="{B1042B1B-0D81-4096-8ED8-7D1A5D3B46E4}" type="pres">
      <dgm:prSet presAssocID="{DEAE50B9-F78F-4564-B6B0-1B85A56B7AA6}" presName="Name1" presStyleCnt="0"/>
      <dgm:spPr/>
    </dgm:pt>
    <dgm:pt modelId="{2E8E3224-05C6-485C-BA24-5B4660F38F2A}" type="pres">
      <dgm:prSet presAssocID="{DEAE50B9-F78F-4564-B6B0-1B85A56B7AA6}" presName="cycle" presStyleCnt="0"/>
      <dgm:spPr/>
    </dgm:pt>
    <dgm:pt modelId="{DF77C04F-A24C-47E9-92BC-BCDF60DE53A1}" type="pres">
      <dgm:prSet presAssocID="{DEAE50B9-F78F-4564-B6B0-1B85A56B7AA6}" presName="srcNode" presStyleLbl="node1" presStyleIdx="0" presStyleCnt="3"/>
      <dgm:spPr/>
    </dgm:pt>
    <dgm:pt modelId="{7CA343A4-39B6-4B2D-BFA6-467D404AD603}" type="pres">
      <dgm:prSet presAssocID="{DEAE50B9-F78F-4564-B6B0-1B85A56B7AA6}" presName="conn" presStyleLbl="parChTrans1D2" presStyleIdx="0" presStyleCnt="1"/>
      <dgm:spPr/>
    </dgm:pt>
    <dgm:pt modelId="{A82238E7-9777-4BB4-99DA-F274BC3EE2FA}" type="pres">
      <dgm:prSet presAssocID="{DEAE50B9-F78F-4564-B6B0-1B85A56B7AA6}" presName="extraNode" presStyleLbl="node1" presStyleIdx="0" presStyleCnt="3"/>
      <dgm:spPr/>
    </dgm:pt>
    <dgm:pt modelId="{6D19AF57-FE9A-4EC9-8D4A-B352CE40C39E}" type="pres">
      <dgm:prSet presAssocID="{DEAE50B9-F78F-4564-B6B0-1B85A56B7AA6}" presName="dstNode" presStyleLbl="node1" presStyleIdx="0" presStyleCnt="3"/>
      <dgm:spPr/>
    </dgm:pt>
    <dgm:pt modelId="{55516BA3-422B-4F0F-869C-C88F3C03227B}" type="pres">
      <dgm:prSet presAssocID="{F8F5646B-19EF-41AB-B08E-43A1C38D99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52F9-2613-4915-87B9-30F353118B14}" type="pres">
      <dgm:prSet presAssocID="{F8F5646B-19EF-41AB-B08E-43A1C38D9913}" presName="accent_1" presStyleCnt="0"/>
      <dgm:spPr/>
    </dgm:pt>
    <dgm:pt modelId="{00F82370-08A0-49B4-AD13-9FDBD900CCEB}" type="pres">
      <dgm:prSet presAssocID="{F8F5646B-19EF-41AB-B08E-43A1C38D9913}" presName="accentRepeatNode" presStyleLbl="solidFgAcc1" presStyleIdx="0" presStyleCnt="3"/>
      <dgm:spPr/>
    </dgm:pt>
    <dgm:pt modelId="{FA275E0E-1944-410E-B5C0-5F3AAE68E0B0}" type="pres">
      <dgm:prSet presAssocID="{22C13455-4C4A-40FD-A3EC-E081CA46CCBA}" presName="text_2" presStyleLbl="node1" presStyleIdx="1" presStyleCnt="3" custScaleY="15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6E549-F9D8-4128-BA59-1383AE028B89}" type="pres">
      <dgm:prSet presAssocID="{22C13455-4C4A-40FD-A3EC-E081CA46CCBA}" presName="accent_2" presStyleCnt="0"/>
      <dgm:spPr/>
    </dgm:pt>
    <dgm:pt modelId="{31BEFC79-0A50-470D-9EFA-DBDA26F38976}" type="pres">
      <dgm:prSet presAssocID="{22C13455-4C4A-40FD-A3EC-E081CA46CCBA}" presName="accentRepeatNode" presStyleLbl="solidFgAcc1" presStyleIdx="1" presStyleCnt="3"/>
      <dgm:spPr/>
    </dgm:pt>
    <dgm:pt modelId="{42BCAE07-76F0-45E6-B35C-D14355EDBB9F}" type="pres">
      <dgm:prSet presAssocID="{AFAD3773-A002-41ED-AEE4-58785199974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C297F-31E1-4C3C-A60D-2676119DE01B}" type="pres">
      <dgm:prSet presAssocID="{AFAD3773-A002-41ED-AEE4-587851999744}" presName="accent_3" presStyleCnt="0"/>
      <dgm:spPr/>
    </dgm:pt>
    <dgm:pt modelId="{D932489B-6D3C-4DC2-8E21-2D77856D122B}" type="pres">
      <dgm:prSet presAssocID="{AFAD3773-A002-41ED-AEE4-587851999744}" presName="accentRepeatNode" presStyleLbl="solidFgAcc1" presStyleIdx="2" presStyleCnt="3"/>
      <dgm:spPr/>
    </dgm:pt>
  </dgm:ptLst>
  <dgm:cxnLst>
    <dgm:cxn modelId="{A6FDD9EB-F83C-41BE-8039-7791A1B249D4}" type="presOf" srcId="{AB5939B8-AC80-44BD-A880-F856D5E10EA8}" destId="{7CA343A4-39B6-4B2D-BFA6-467D404AD603}" srcOrd="0" destOrd="0" presId="urn:microsoft.com/office/officeart/2008/layout/VerticalCurvedList"/>
    <dgm:cxn modelId="{D844EB24-E725-4309-8442-41A55944563F}" type="presOf" srcId="{DEAE50B9-F78F-4564-B6B0-1B85A56B7AA6}" destId="{88D53277-AA2C-4731-B874-6D890B6105C5}" srcOrd="0" destOrd="0" presId="urn:microsoft.com/office/officeart/2008/layout/VerticalCurvedList"/>
    <dgm:cxn modelId="{8216C3B8-C617-44BB-B4D9-E4E1D7D6D72A}" type="presOf" srcId="{22C13455-4C4A-40FD-A3EC-E081CA46CCBA}" destId="{FA275E0E-1944-410E-B5C0-5F3AAE68E0B0}" srcOrd="0" destOrd="0" presId="urn:microsoft.com/office/officeart/2008/layout/VerticalCurvedList"/>
    <dgm:cxn modelId="{D29B7058-B8B0-48A7-94B8-F5BC18AC0E99}" srcId="{DEAE50B9-F78F-4564-B6B0-1B85A56B7AA6}" destId="{AFAD3773-A002-41ED-AEE4-587851999744}" srcOrd="2" destOrd="0" parTransId="{58BADDCD-5F55-4635-9B2B-8725B494652A}" sibTransId="{13E52512-C077-450B-AAA3-35053391EB96}"/>
    <dgm:cxn modelId="{AF9A8CD8-76DD-41A8-944C-C41CC03C11B0}" srcId="{DEAE50B9-F78F-4564-B6B0-1B85A56B7AA6}" destId="{22C13455-4C4A-40FD-A3EC-E081CA46CCBA}" srcOrd="1" destOrd="0" parTransId="{59FF586B-2F8E-4B2B-A61F-F649F29D855A}" sibTransId="{A201AD7E-3863-4111-BB7E-32F868ACF85E}"/>
    <dgm:cxn modelId="{726C1FAF-B140-46D2-9E89-3879E4D28FA2}" type="presOf" srcId="{F8F5646B-19EF-41AB-B08E-43A1C38D9913}" destId="{55516BA3-422B-4F0F-869C-C88F3C03227B}" srcOrd="0" destOrd="0" presId="urn:microsoft.com/office/officeart/2008/layout/VerticalCurvedList"/>
    <dgm:cxn modelId="{2C6E8BE1-E613-4FAF-B2FE-245261B43567}" srcId="{DEAE50B9-F78F-4564-B6B0-1B85A56B7AA6}" destId="{F8F5646B-19EF-41AB-B08E-43A1C38D9913}" srcOrd="0" destOrd="0" parTransId="{C677EEB5-4CA3-4CA2-877B-693D35342EA7}" sibTransId="{AB5939B8-AC80-44BD-A880-F856D5E10EA8}"/>
    <dgm:cxn modelId="{29E77BA5-D9E1-4198-A695-CD6C88A97918}" type="presOf" srcId="{AFAD3773-A002-41ED-AEE4-587851999744}" destId="{42BCAE07-76F0-45E6-B35C-D14355EDBB9F}" srcOrd="0" destOrd="0" presId="urn:microsoft.com/office/officeart/2008/layout/VerticalCurvedList"/>
    <dgm:cxn modelId="{0DD36CCA-2895-49F9-9C47-DD9151ACAD3E}" type="presParOf" srcId="{88D53277-AA2C-4731-B874-6D890B6105C5}" destId="{B1042B1B-0D81-4096-8ED8-7D1A5D3B46E4}" srcOrd="0" destOrd="0" presId="urn:microsoft.com/office/officeart/2008/layout/VerticalCurvedList"/>
    <dgm:cxn modelId="{BA91AF35-1517-44BB-84D9-0693395C112D}" type="presParOf" srcId="{B1042B1B-0D81-4096-8ED8-7D1A5D3B46E4}" destId="{2E8E3224-05C6-485C-BA24-5B4660F38F2A}" srcOrd="0" destOrd="0" presId="urn:microsoft.com/office/officeart/2008/layout/VerticalCurvedList"/>
    <dgm:cxn modelId="{1213EC8D-CC7E-4703-97FE-58186D7AA568}" type="presParOf" srcId="{2E8E3224-05C6-485C-BA24-5B4660F38F2A}" destId="{DF77C04F-A24C-47E9-92BC-BCDF60DE53A1}" srcOrd="0" destOrd="0" presId="urn:microsoft.com/office/officeart/2008/layout/VerticalCurvedList"/>
    <dgm:cxn modelId="{F385ACA7-66E3-4255-8231-861E084AABCC}" type="presParOf" srcId="{2E8E3224-05C6-485C-BA24-5B4660F38F2A}" destId="{7CA343A4-39B6-4B2D-BFA6-467D404AD603}" srcOrd="1" destOrd="0" presId="urn:microsoft.com/office/officeart/2008/layout/VerticalCurvedList"/>
    <dgm:cxn modelId="{C2C147C1-0270-4A4F-85BF-EF8D2F7C4E30}" type="presParOf" srcId="{2E8E3224-05C6-485C-BA24-5B4660F38F2A}" destId="{A82238E7-9777-4BB4-99DA-F274BC3EE2FA}" srcOrd="2" destOrd="0" presId="urn:microsoft.com/office/officeart/2008/layout/VerticalCurvedList"/>
    <dgm:cxn modelId="{2C3FAFA5-85B4-4904-B4D0-5041769A03DD}" type="presParOf" srcId="{2E8E3224-05C6-485C-BA24-5B4660F38F2A}" destId="{6D19AF57-FE9A-4EC9-8D4A-B352CE40C39E}" srcOrd="3" destOrd="0" presId="urn:microsoft.com/office/officeart/2008/layout/VerticalCurvedList"/>
    <dgm:cxn modelId="{22A7AB7E-24DD-4171-82C8-AD0CC502DF7F}" type="presParOf" srcId="{B1042B1B-0D81-4096-8ED8-7D1A5D3B46E4}" destId="{55516BA3-422B-4F0F-869C-C88F3C03227B}" srcOrd="1" destOrd="0" presId="urn:microsoft.com/office/officeart/2008/layout/VerticalCurvedList"/>
    <dgm:cxn modelId="{1C31E1EF-DF2E-4D0F-B1CB-A01170AAE079}" type="presParOf" srcId="{B1042B1B-0D81-4096-8ED8-7D1A5D3B46E4}" destId="{8C3A52F9-2613-4915-87B9-30F353118B14}" srcOrd="2" destOrd="0" presId="urn:microsoft.com/office/officeart/2008/layout/VerticalCurvedList"/>
    <dgm:cxn modelId="{A7FF954D-232B-4C0D-9793-0D770A39363B}" type="presParOf" srcId="{8C3A52F9-2613-4915-87B9-30F353118B14}" destId="{00F82370-08A0-49B4-AD13-9FDBD900CCEB}" srcOrd="0" destOrd="0" presId="urn:microsoft.com/office/officeart/2008/layout/VerticalCurvedList"/>
    <dgm:cxn modelId="{3267E6E7-9C3F-416F-95C5-E538CD63A228}" type="presParOf" srcId="{B1042B1B-0D81-4096-8ED8-7D1A5D3B46E4}" destId="{FA275E0E-1944-410E-B5C0-5F3AAE68E0B0}" srcOrd="3" destOrd="0" presId="urn:microsoft.com/office/officeart/2008/layout/VerticalCurvedList"/>
    <dgm:cxn modelId="{EC8F205B-3822-4A1E-86D5-BA3435E5F546}" type="presParOf" srcId="{B1042B1B-0D81-4096-8ED8-7D1A5D3B46E4}" destId="{90F6E549-F9D8-4128-BA59-1383AE028B89}" srcOrd="4" destOrd="0" presId="urn:microsoft.com/office/officeart/2008/layout/VerticalCurvedList"/>
    <dgm:cxn modelId="{8306EFF2-115E-425A-8054-3063E8FB8374}" type="presParOf" srcId="{90F6E549-F9D8-4128-BA59-1383AE028B89}" destId="{31BEFC79-0A50-470D-9EFA-DBDA26F38976}" srcOrd="0" destOrd="0" presId="urn:microsoft.com/office/officeart/2008/layout/VerticalCurvedList"/>
    <dgm:cxn modelId="{217CCFD5-5315-4222-ACC3-667CEAAA37F5}" type="presParOf" srcId="{B1042B1B-0D81-4096-8ED8-7D1A5D3B46E4}" destId="{42BCAE07-76F0-45E6-B35C-D14355EDBB9F}" srcOrd="5" destOrd="0" presId="urn:microsoft.com/office/officeart/2008/layout/VerticalCurvedList"/>
    <dgm:cxn modelId="{A95E89B9-3339-4551-95E7-206460D99F6C}" type="presParOf" srcId="{B1042B1B-0D81-4096-8ED8-7D1A5D3B46E4}" destId="{352C297F-31E1-4C3C-A60D-2676119DE01B}" srcOrd="6" destOrd="0" presId="urn:microsoft.com/office/officeart/2008/layout/VerticalCurvedList"/>
    <dgm:cxn modelId="{AD798BD7-84B4-497E-A963-DD99ED3B5494}" type="presParOf" srcId="{352C297F-31E1-4C3C-A60D-2676119DE01B}" destId="{D932489B-6D3C-4DC2-8E21-2D77856D12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380354-36EB-4C2C-8CC7-71F14DC9275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50FB0807-F315-46BF-A67F-06809A15E0E9}">
      <dgm:prSet phldrT="[Текст]" custT="1"/>
      <dgm:spPr/>
      <dgm:t>
        <a:bodyPr/>
        <a:lstStyle/>
        <a:p>
          <a:r>
            <a:rPr lang="ru-RU" sz="1200" b="1" dirty="0" smtClean="0"/>
            <a:t>Договоры  о взаимодействии  с десятью</a:t>
          </a:r>
        </a:p>
        <a:p>
          <a:r>
            <a:rPr lang="ru-RU" sz="1200" b="1" dirty="0" smtClean="0"/>
            <a:t>Образовательными организациями</a:t>
          </a:r>
          <a:endParaRPr lang="ru-RU" sz="1200" b="1" dirty="0"/>
        </a:p>
      </dgm:t>
    </dgm:pt>
    <dgm:pt modelId="{C2429B2C-C2A4-4077-9196-42BC3B7ED661}" type="parTrans" cxnId="{FA346638-23A8-45C7-94AA-15661334CD96}">
      <dgm:prSet/>
      <dgm:spPr/>
      <dgm:t>
        <a:bodyPr/>
        <a:lstStyle/>
        <a:p>
          <a:endParaRPr lang="ru-RU"/>
        </a:p>
      </dgm:t>
    </dgm:pt>
    <dgm:pt modelId="{0C52BDDB-7342-4634-885C-D998DF33D039}" type="sibTrans" cxnId="{FA346638-23A8-45C7-94AA-15661334CD96}">
      <dgm:prSet/>
      <dgm:spPr/>
      <dgm:t>
        <a:bodyPr/>
        <a:lstStyle/>
        <a:p>
          <a:endParaRPr lang="ru-RU"/>
        </a:p>
      </dgm:t>
    </dgm:pt>
    <dgm:pt modelId="{2FFE7700-F88A-4EDD-B847-4874755DC603}">
      <dgm:prSet phldrT="[Текст]" custT="1"/>
      <dgm:spPr>
        <a:solidFill>
          <a:srgbClr val="FF7C80">
            <a:alpha val="49804"/>
          </a:srgbClr>
        </a:solidFill>
      </dgm:spPr>
      <dgm:t>
        <a:bodyPr/>
        <a:lstStyle/>
        <a:p>
          <a:r>
            <a:rPr lang="ru-RU" sz="1200" b="1" dirty="0" smtClean="0"/>
            <a:t>ПМПК</a:t>
          </a:r>
          <a:endParaRPr lang="ru-RU" sz="1200" b="1" dirty="0"/>
        </a:p>
      </dgm:t>
    </dgm:pt>
    <dgm:pt modelId="{4148996A-B8B4-410A-BC1C-01530D5553CD}" type="parTrans" cxnId="{DCDEFBEC-4025-46FF-8110-A54C9209D3CA}">
      <dgm:prSet/>
      <dgm:spPr/>
      <dgm:t>
        <a:bodyPr/>
        <a:lstStyle/>
        <a:p>
          <a:endParaRPr lang="ru-RU"/>
        </a:p>
      </dgm:t>
    </dgm:pt>
    <dgm:pt modelId="{6975F84A-6E2C-4F95-ADE9-252E1A6557CD}" type="sibTrans" cxnId="{DCDEFBEC-4025-46FF-8110-A54C9209D3CA}">
      <dgm:prSet/>
      <dgm:spPr/>
      <dgm:t>
        <a:bodyPr/>
        <a:lstStyle/>
        <a:p>
          <a:endParaRPr lang="ru-RU"/>
        </a:p>
      </dgm:t>
    </dgm:pt>
    <dgm:pt modelId="{DCE2ADE6-DD42-4F6A-81A3-0C191247886B}">
      <dgm:prSet phldrT="[Текст]" custT="1"/>
      <dgm:spPr/>
      <dgm:t>
        <a:bodyPr/>
        <a:lstStyle/>
        <a:p>
          <a:r>
            <a:rPr lang="ru-RU" sz="1200" b="1" dirty="0" smtClean="0"/>
            <a:t>Отделение Ленинск-Кузнецкого городского округа  </a:t>
          </a:r>
          <a:endParaRPr lang="ru-RU" sz="1200" b="1" dirty="0"/>
        </a:p>
      </dgm:t>
    </dgm:pt>
    <dgm:pt modelId="{44DEC0C6-BD7D-499A-8B26-80A88FF3B458}" type="sibTrans" cxnId="{F33260C9-58A1-4863-A45C-E562DF777470}">
      <dgm:prSet/>
      <dgm:spPr/>
      <dgm:t>
        <a:bodyPr/>
        <a:lstStyle/>
        <a:p>
          <a:endParaRPr lang="ru-RU"/>
        </a:p>
      </dgm:t>
    </dgm:pt>
    <dgm:pt modelId="{EE0C1AC6-4424-4BD4-B46A-EB6BB1D3C72A}" type="parTrans" cxnId="{F33260C9-58A1-4863-A45C-E562DF777470}">
      <dgm:prSet/>
      <dgm:spPr/>
      <dgm:t>
        <a:bodyPr/>
        <a:lstStyle/>
        <a:p>
          <a:endParaRPr lang="ru-RU"/>
        </a:p>
      </dgm:t>
    </dgm:pt>
    <dgm:pt modelId="{170515F4-AA22-4BBA-B92A-0DF64FA5D002}" type="pres">
      <dgm:prSet presAssocID="{F4380354-36EB-4C2C-8CC7-71F14DC92758}" presName="Name0" presStyleCnt="0">
        <dgm:presLayoutVars>
          <dgm:chMax val="7"/>
          <dgm:dir/>
          <dgm:resizeHandles val="exact"/>
        </dgm:presLayoutVars>
      </dgm:prSet>
      <dgm:spPr/>
    </dgm:pt>
    <dgm:pt modelId="{72A52F0C-29E1-41BC-B9CF-CC9C190E8A6D}" type="pres">
      <dgm:prSet presAssocID="{F4380354-36EB-4C2C-8CC7-71F14DC92758}" presName="ellipse1" presStyleLbl="vennNode1" presStyleIdx="0" presStyleCnt="3" custScaleX="145118" custScaleY="132794" custLinFactNeighborX="-2603" custLinFactNeighborY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E83A9-7AF9-4BCE-A003-62CF357E9893}" type="pres">
      <dgm:prSet presAssocID="{F4380354-36EB-4C2C-8CC7-71F14DC92758}" presName="ellipse2" presStyleLbl="vennNode1" presStyleIdx="1" presStyleCnt="3" custScaleX="125109" custScaleY="12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4094D-64F7-416F-8960-0AEB30E20496}" type="pres">
      <dgm:prSet presAssocID="{F4380354-36EB-4C2C-8CC7-71F14DC92758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DCDEFBEC-4025-46FF-8110-A54C9209D3CA}" srcId="{F4380354-36EB-4C2C-8CC7-71F14DC92758}" destId="{2FFE7700-F88A-4EDD-B847-4874755DC603}" srcOrd="2" destOrd="0" parTransId="{4148996A-B8B4-410A-BC1C-01530D5553CD}" sibTransId="{6975F84A-6E2C-4F95-ADE9-252E1A6557CD}"/>
    <dgm:cxn modelId="{677E258D-3F01-4635-AC41-FD1EC762F6CD}" type="presOf" srcId="{F4380354-36EB-4C2C-8CC7-71F14DC92758}" destId="{170515F4-AA22-4BBA-B92A-0DF64FA5D002}" srcOrd="0" destOrd="0" presId="urn:microsoft.com/office/officeart/2005/8/layout/rings+Icon"/>
    <dgm:cxn modelId="{AB67D122-0036-44E3-BC28-A7D8EA4F890E}" type="presOf" srcId="{50FB0807-F315-46BF-A67F-06809A15E0E9}" destId="{72A52F0C-29E1-41BC-B9CF-CC9C190E8A6D}" srcOrd="0" destOrd="0" presId="urn:microsoft.com/office/officeart/2005/8/layout/rings+Icon"/>
    <dgm:cxn modelId="{D1D4D945-2F5C-409A-ACFC-4B0CA55504C8}" type="presOf" srcId="{2FFE7700-F88A-4EDD-B847-4874755DC603}" destId="{2744094D-64F7-416F-8960-0AEB30E20496}" srcOrd="0" destOrd="0" presId="urn:microsoft.com/office/officeart/2005/8/layout/rings+Icon"/>
    <dgm:cxn modelId="{F33260C9-58A1-4863-A45C-E562DF777470}" srcId="{F4380354-36EB-4C2C-8CC7-71F14DC92758}" destId="{DCE2ADE6-DD42-4F6A-81A3-0C191247886B}" srcOrd="1" destOrd="0" parTransId="{EE0C1AC6-4424-4BD4-B46A-EB6BB1D3C72A}" sibTransId="{44DEC0C6-BD7D-499A-8B26-80A88FF3B458}"/>
    <dgm:cxn modelId="{C61C3E00-31A7-4C4C-91D0-7F1C0C94626F}" type="presOf" srcId="{DCE2ADE6-DD42-4F6A-81A3-0C191247886B}" destId="{DF7E83A9-7AF9-4BCE-A003-62CF357E9893}" srcOrd="0" destOrd="0" presId="urn:microsoft.com/office/officeart/2005/8/layout/rings+Icon"/>
    <dgm:cxn modelId="{FA346638-23A8-45C7-94AA-15661334CD96}" srcId="{F4380354-36EB-4C2C-8CC7-71F14DC92758}" destId="{50FB0807-F315-46BF-A67F-06809A15E0E9}" srcOrd="0" destOrd="0" parTransId="{C2429B2C-C2A4-4077-9196-42BC3B7ED661}" sibTransId="{0C52BDDB-7342-4634-885C-D998DF33D039}"/>
    <dgm:cxn modelId="{0AFA6F5D-FD04-4ADB-882C-66C620D04B90}" type="presParOf" srcId="{170515F4-AA22-4BBA-B92A-0DF64FA5D002}" destId="{72A52F0C-29E1-41BC-B9CF-CC9C190E8A6D}" srcOrd="0" destOrd="0" presId="urn:microsoft.com/office/officeart/2005/8/layout/rings+Icon"/>
    <dgm:cxn modelId="{00A1762E-6143-44D4-9C8A-3B8CDF88DBF0}" type="presParOf" srcId="{170515F4-AA22-4BBA-B92A-0DF64FA5D002}" destId="{DF7E83A9-7AF9-4BCE-A003-62CF357E9893}" srcOrd="1" destOrd="0" presId="urn:microsoft.com/office/officeart/2005/8/layout/rings+Icon"/>
    <dgm:cxn modelId="{264592BF-767A-4CD4-8475-F7733079956B}" type="presParOf" srcId="{170515F4-AA22-4BBA-B92A-0DF64FA5D002}" destId="{2744094D-64F7-416F-8960-0AEB30E2049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FC9F0E-0993-41D2-80AF-BB5C51CE1E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9A053-5991-4823-8C17-8725983D6567}">
      <dgm:prSet phldrT="[Текст]"/>
      <dgm:spPr/>
      <dgm:t>
        <a:bodyPr/>
        <a:lstStyle/>
        <a:p>
          <a:r>
            <a:rPr lang="ru-RU" dirty="0" smtClean="0"/>
            <a:t>Реализация дополнительных образовательных общеразвивающим программам для детей разного возраста</a:t>
          </a:r>
          <a:endParaRPr lang="ru-RU" dirty="0"/>
        </a:p>
      </dgm:t>
    </dgm:pt>
    <dgm:pt modelId="{C007C304-C243-4EB3-86E7-475CEABEA17A}" type="parTrans" cxnId="{EE84C152-C49A-4E71-9195-07ECB975869F}">
      <dgm:prSet/>
      <dgm:spPr/>
      <dgm:t>
        <a:bodyPr/>
        <a:lstStyle/>
        <a:p>
          <a:endParaRPr lang="ru-RU"/>
        </a:p>
      </dgm:t>
    </dgm:pt>
    <dgm:pt modelId="{F5EF8AE8-0600-4EAE-8659-EBF2EDE8C22E}" type="sibTrans" cxnId="{EE84C152-C49A-4E71-9195-07ECB975869F}">
      <dgm:prSet/>
      <dgm:spPr/>
      <dgm:t>
        <a:bodyPr/>
        <a:lstStyle/>
        <a:p>
          <a:endParaRPr lang="ru-RU"/>
        </a:p>
      </dgm:t>
    </dgm:pt>
    <dgm:pt modelId="{62FC0B5C-9D4F-4015-86CD-6193DAF0A440}">
      <dgm:prSet phldrT="[Текст]"/>
      <dgm:spPr>
        <a:solidFill>
          <a:srgbClr val="CCFFFF"/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Общий охват - 257 человек, из них в составе учебных групп обучаются 8 детей с ОВЗ и 2  инвалида</a:t>
          </a:r>
          <a:endParaRPr lang="ru-RU" b="1" dirty="0">
            <a:solidFill>
              <a:srgbClr val="7030A0"/>
            </a:solidFill>
          </a:endParaRPr>
        </a:p>
      </dgm:t>
    </dgm:pt>
    <dgm:pt modelId="{D2ABA263-90AD-4056-BE67-662F8A946599}" type="parTrans" cxnId="{7D0E0E80-E1A6-405C-A4D1-2C4BBEAB36D0}">
      <dgm:prSet/>
      <dgm:spPr/>
      <dgm:t>
        <a:bodyPr/>
        <a:lstStyle/>
        <a:p>
          <a:endParaRPr lang="ru-RU"/>
        </a:p>
      </dgm:t>
    </dgm:pt>
    <dgm:pt modelId="{E531C6E9-DA9B-4770-9BA9-7A56BC134572}" type="sibTrans" cxnId="{7D0E0E80-E1A6-405C-A4D1-2C4BBEAB36D0}">
      <dgm:prSet/>
      <dgm:spPr/>
      <dgm:t>
        <a:bodyPr/>
        <a:lstStyle/>
        <a:p>
          <a:endParaRPr lang="ru-RU"/>
        </a:p>
      </dgm:t>
    </dgm:pt>
    <dgm:pt modelId="{217118D5-4323-4578-BFA2-7EB28C4B399A}" type="pres">
      <dgm:prSet presAssocID="{B2FC9F0E-0993-41D2-80AF-BB5C51CE1E15}" presName="linear" presStyleCnt="0">
        <dgm:presLayoutVars>
          <dgm:animLvl val="lvl"/>
          <dgm:resizeHandles val="exact"/>
        </dgm:presLayoutVars>
      </dgm:prSet>
      <dgm:spPr/>
    </dgm:pt>
    <dgm:pt modelId="{9164C393-C843-481A-9B43-6FF2CDC9BA17}" type="pres">
      <dgm:prSet presAssocID="{9B29A053-5991-4823-8C17-8725983D6567}" presName="parentText" presStyleLbl="node1" presStyleIdx="0" presStyleCnt="1" custLinFactNeighborY="-65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0C06A-63D0-4DD8-B24D-094DF92C2579}" type="pres">
      <dgm:prSet presAssocID="{9B29A053-5991-4823-8C17-8725983D65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9F02C-989C-4C1E-B3B0-5395162893AC}" type="presOf" srcId="{62FC0B5C-9D4F-4015-86CD-6193DAF0A440}" destId="{5A50C06A-63D0-4DD8-B24D-094DF92C2579}" srcOrd="0" destOrd="0" presId="urn:microsoft.com/office/officeart/2005/8/layout/vList2"/>
    <dgm:cxn modelId="{EE84C152-C49A-4E71-9195-07ECB975869F}" srcId="{B2FC9F0E-0993-41D2-80AF-BB5C51CE1E15}" destId="{9B29A053-5991-4823-8C17-8725983D6567}" srcOrd="0" destOrd="0" parTransId="{C007C304-C243-4EB3-86E7-475CEABEA17A}" sibTransId="{F5EF8AE8-0600-4EAE-8659-EBF2EDE8C22E}"/>
    <dgm:cxn modelId="{AED0EC29-98C4-47C0-84AE-8CDF32827881}" type="presOf" srcId="{B2FC9F0E-0993-41D2-80AF-BB5C51CE1E15}" destId="{217118D5-4323-4578-BFA2-7EB28C4B399A}" srcOrd="0" destOrd="0" presId="urn:microsoft.com/office/officeart/2005/8/layout/vList2"/>
    <dgm:cxn modelId="{FF79071F-7791-4130-A6AC-DCE24CDF8A11}" type="presOf" srcId="{9B29A053-5991-4823-8C17-8725983D6567}" destId="{9164C393-C843-481A-9B43-6FF2CDC9BA17}" srcOrd="0" destOrd="0" presId="urn:microsoft.com/office/officeart/2005/8/layout/vList2"/>
    <dgm:cxn modelId="{7D0E0E80-E1A6-405C-A4D1-2C4BBEAB36D0}" srcId="{9B29A053-5991-4823-8C17-8725983D6567}" destId="{62FC0B5C-9D4F-4015-86CD-6193DAF0A440}" srcOrd="0" destOrd="0" parTransId="{D2ABA263-90AD-4056-BE67-662F8A946599}" sibTransId="{E531C6E9-DA9B-4770-9BA9-7A56BC134572}"/>
    <dgm:cxn modelId="{A28A254B-6327-44A6-B5F3-391E4A130493}" type="presParOf" srcId="{217118D5-4323-4578-BFA2-7EB28C4B399A}" destId="{9164C393-C843-481A-9B43-6FF2CDC9BA17}" srcOrd="0" destOrd="0" presId="urn:microsoft.com/office/officeart/2005/8/layout/vList2"/>
    <dgm:cxn modelId="{51C24FDF-DA0A-4509-B08B-F115F0EBB10E}" type="presParOf" srcId="{217118D5-4323-4578-BFA2-7EB28C4B399A}" destId="{5A50C06A-63D0-4DD8-B24D-094DF92C25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DAE78-C9B1-418E-817D-B85199D012C3}">
      <dsp:nvSpPr>
        <dsp:cNvPr id="0" name=""/>
        <dsp:cNvSpPr/>
      </dsp:nvSpPr>
      <dsp:spPr>
        <a:xfrm>
          <a:off x="175095" y="705019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доступности ППМС сопровождения несовершеннолетним с ОВЗ и инвалидностью</a:t>
          </a:r>
          <a:endParaRPr lang="ru-RU" sz="1800" b="1" kern="1200" dirty="0"/>
        </a:p>
      </dsp:txBody>
      <dsp:txXfrm>
        <a:off x="175095" y="705019"/>
        <a:ext cx="4114345" cy="1285733"/>
      </dsp:txXfrm>
    </dsp:sp>
    <dsp:sp modelId="{749D4EAC-59D9-46D7-8E1D-FB3FA185642C}">
      <dsp:nvSpPr>
        <dsp:cNvPr id="0" name=""/>
        <dsp:cNvSpPr/>
      </dsp:nvSpPr>
      <dsp:spPr>
        <a:xfrm>
          <a:off x="3664" y="519302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EABD64-2684-4AA5-AC23-57A532FDA1F7}">
      <dsp:nvSpPr>
        <dsp:cNvPr id="0" name=""/>
        <dsp:cNvSpPr/>
      </dsp:nvSpPr>
      <dsp:spPr>
        <a:xfrm>
          <a:off x="4738973" y="705019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ППМС помощь обучающимся, испытывающим трудности в освоении ООП, развитии и социальной адаптации</a:t>
          </a:r>
          <a:endParaRPr lang="ru-RU" sz="1800" b="1" kern="1200" dirty="0"/>
        </a:p>
      </dsp:txBody>
      <dsp:txXfrm>
        <a:off x="4738973" y="705019"/>
        <a:ext cx="4114345" cy="1285733"/>
      </dsp:txXfrm>
    </dsp:sp>
    <dsp:sp modelId="{61929041-FAA4-4BF3-AA37-39262D5F2DA4}">
      <dsp:nvSpPr>
        <dsp:cNvPr id="0" name=""/>
        <dsp:cNvSpPr/>
      </dsp:nvSpPr>
      <dsp:spPr>
        <a:xfrm>
          <a:off x="4567542" y="519302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451C076-C667-4AED-9CA8-237069E7AE1D}">
      <dsp:nvSpPr>
        <dsp:cNvPr id="0" name=""/>
        <dsp:cNvSpPr/>
      </dsp:nvSpPr>
      <dsp:spPr>
        <a:xfrm>
          <a:off x="175095" y="2323614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Ранняя помощь</a:t>
          </a:r>
          <a:endParaRPr lang="ru-RU" sz="1800" b="1" kern="1200" dirty="0"/>
        </a:p>
      </dsp:txBody>
      <dsp:txXfrm>
        <a:off x="175095" y="2323614"/>
        <a:ext cx="4114345" cy="1285733"/>
      </dsp:txXfrm>
    </dsp:sp>
    <dsp:sp modelId="{10C4E189-D937-4E1B-A104-7D06F6CC1E3D}">
      <dsp:nvSpPr>
        <dsp:cNvPr id="0" name=""/>
        <dsp:cNvSpPr/>
      </dsp:nvSpPr>
      <dsp:spPr>
        <a:xfrm>
          <a:off x="3664" y="2137897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26D775-D839-48D4-AA51-97947FA145D2}">
      <dsp:nvSpPr>
        <dsp:cNvPr id="0" name=""/>
        <dsp:cNvSpPr/>
      </dsp:nvSpPr>
      <dsp:spPr>
        <a:xfrm>
          <a:off x="4738973" y="2323614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службы судебных психологов </a:t>
          </a:r>
          <a:endParaRPr lang="ru-RU" sz="1600" b="1" kern="1200" dirty="0"/>
        </a:p>
      </dsp:txBody>
      <dsp:txXfrm>
        <a:off x="4738973" y="2323614"/>
        <a:ext cx="4114345" cy="1285733"/>
      </dsp:txXfrm>
    </dsp:sp>
    <dsp:sp modelId="{1DFD5690-5237-4A08-83A5-39BC33396854}">
      <dsp:nvSpPr>
        <dsp:cNvPr id="0" name=""/>
        <dsp:cNvSpPr/>
      </dsp:nvSpPr>
      <dsp:spPr>
        <a:xfrm>
          <a:off x="4567542" y="2137897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8636CB-C2CA-4A86-A04E-448C9CC8C55D}">
      <dsp:nvSpPr>
        <dsp:cNvPr id="0" name=""/>
        <dsp:cNvSpPr/>
      </dsp:nvSpPr>
      <dsp:spPr>
        <a:xfrm>
          <a:off x="175095" y="3942210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восстановительных практик и служб примирения в образовании</a:t>
          </a:r>
          <a:endParaRPr lang="ru-RU" sz="1800" b="1" kern="1200" dirty="0"/>
        </a:p>
      </dsp:txBody>
      <dsp:txXfrm>
        <a:off x="175095" y="3942210"/>
        <a:ext cx="4114345" cy="1285733"/>
      </dsp:txXfrm>
    </dsp:sp>
    <dsp:sp modelId="{0FA51B6C-CB88-4445-82A2-D5FAE7B3AB7D}">
      <dsp:nvSpPr>
        <dsp:cNvPr id="0" name=""/>
        <dsp:cNvSpPr/>
      </dsp:nvSpPr>
      <dsp:spPr>
        <a:xfrm>
          <a:off x="3664" y="3756493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E7EB77-DC3C-4A36-AB9D-5D9A5BAA8F8A}">
      <dsp:nvSpPr>
        <dsp:cNvPr id="0" name=""/>
        <dsp:cNvSpPr/>
      </dsp:nvSpPr>
      <dsp:spPr>
        <a:xfrm>
          <a:off x="4738973" y="3942210"/>
          <a:ext cx="4114345" cy="12857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87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системы непрерывного образования специалистов осуществляющих ППМС сопровождение</a:t>
          </a:r>
          <a:endParaRPr lang="ru-RU" sz="1800" b="1" kern="1200" dirty="0"/>
        </a:p>
      </dsp:txBody>
      <dsp:txXfrm>
        <a:off x="4738973" y="3942210"/>
        <a:ext cx="4114345" cy="1285733"/>
      </dsp:txXfrm>
    </dsp:sp>
    <dsp:sp modelId="{A4E196C6-ED50-410F-AAB3-503355A090AF}">
      <dsp:nvSpPr>
        <dsp:cNvPr id="0" name=""/>
        <dsp:cNvSpPr/>
      </dsp:nvSpPr>
      <dsp:spPr>
        <a:xfrm>
          <a:off x="4567542" y="3756493"/>
          <a:ext cx="900013" cy="135001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F0C-29E1-41BC-B9CF-CC9C190E8A6D}">
      <dsp:nvSpPr>
        <dsp:cNvPr id="0" name=""/>
        <dsp:cNvSpPr/>
      </dsp:nvSpPr>
      <dsp:spPr>
        <a:xfrm>
          <a:off x="794759" y="-216029"/>
          <a:ext cx="2444847" cy="22371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Договоры  о взаимодействии с  тремя Образовательными организациями</a:t>
          </a:r>
          <a:endParaRPr lang="ru-RU" sz="1200" b="1" kern="1200" dirty="0"/>
        </a:p>
      </dsp:txBody>
      <dsp:txXfrm>
        <a:off x="1152799" y="111600"/>
        <a:ext cx="1728767" cy="1581930"/>
      </dsp:txXfrm>
    </dsp:sp>
    <dsp:sp modelId="{DF7E83A9-7AF9-4BCE-A003-62CF357E9893}">
      <dsp:nvSpPr>
        <dsp:cNvPr id="0" name=""/>
        <dsp:cNvSpPr/>
      </dsp:nvSpPr>
      <dsp:spPr>
        <a:xfrm>
          <a:off x="1874307" y="925399"/>
          <a:ext cx="2107749" cy="2133141"/>
        </a:xfrm>
        <a:prstGeom prst="ellipse">
          <a:avLst/>
        </a:prstGeom>
        <a:solidFill>
          <a:schemeClr val="accent3">
            <a:alpha val="50000"/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Гурьевское</a:t>
          </a:r>
          <a:r>
            <a:rPr lang="ru-RU" sz="1200" b="1" kern="1200" dirty="0" smtClean="0"/>
            <a:t> отделение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ГОО «Кузбасский РЦППМС»  </a:t>
          </a:r>
          <a:endParaRPr lang="ru-RU" sz="1200" b="1" kern="1200" dirty="0"/>
        </a:p>
      </dsp:txBody>
      <dsp:txXfrm>
        <a:off x="2182980" y="1237790"/>
        <a:ext cx="1490403" cy="1508359"/>
      </dsp:txXfrm>
    </dsp:sp>
    <dsp:sp modelId="{2744094D-64F7-416F-8960-0AEB30E20496}">
      <dsp:nvSpPr>
        <dsp:cNvPr id="0" name=""/>
        <dsp:cNvSpPr/>
      </dsp:nvSpPr>
      <dsp:spPr>
        <a:xfrm>
          <a:off x="2951937" y="26011"/>
          <a:ext cx="1684730" cy="1684706"/>
        </a:xfrm>
        <a:prstGeom prst="ellipse">
          <a:avLst/>
        </a:prstGeom>
        <a:solidFill>
          <a:srgbClr val="FF7C8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ПМПК</a:t>
          </a:r>
          <a:endParaRPr lang="ru-RU" sz="1200" b="1" kern="1200" dirty="0"/>
        </a:p>
      </dsp:txBody>
      <dsp:txXfrm>
        <a:off x="3198660" y="272730"/>
        <a:ext cx="1191284" cy="11912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EAFB9-CB6A-47F5-8BE9-D68DC6497D07}">
      <dsp:nvSpPr>
        <dsp:cNvPr id="0" name=""/>
        <dsp:cNvSpPr/>
      </dsp:nvSpPr>
      <dsp:spPr>
        <a:xfrm>
          <a:off x="0" y="104595"/>
          <a:ext cx="6408712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Психолого-педагогическое консультирование родителей (законных представителей)</a:t>
          </a:r>
          <a:endParaRPr lang="ru-RU" sz="1600" kern="1200" dirty="0"/>
        </a:p>
      </dsp:txBody>
      <dsp:txXfrm>
        <a:off x="41123" y="145718"/>
        <a:ext cx="6326466" cy="760154"/>
      </dsp:txXfrm>
    </dsp:sp>
    <dsp:sp modelId="{44EB7700-234C-45D7-8280-71F60FB2C4A9}">
      <dsp:nvSpPr>
        <dsp:cNvPr id="0" name=""/>
        <dsp:cNvSpPr/>
      </dsp:nvSpPr>
      <dsp:spPr>
        <a:xfrm>
          <a:off x="0" y="993076"/>
          <a:ext cx="6408712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Оказание индивидуально - ориентированной ППС-помощи</a:t>
          </a:r>
          <a:endParaRPr lang="ru-RU" sz="1600" kern="1200" dirty="0"/>
        </a:p>
      </dsp:txBody>
      <dsp:txXfrm>
        <a:off x="41123" y="1034199"/>
        <a:ext cx="6326466" cy="760154"/>
      </dsp:txXfrm>
    </dsp:sp>
    <dsp:sp modelId="{E7598442-AF3E-49C4-A7FD-EA2C51722938}">
      <dsp:nvSpPr>
        <dsp:cNvPr id="0" name=""/>
        <dsp:cNvSpPr/>
      </dsp:nvSpPr>
      <dsp:spPr>
        <a:xfrm>
          <a:off x="0" y="1881556"/>
          <a:ext cx="6408712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Коррекционно-развивающие занятия в рамках реализации программ: АООП</a:t>
          </a:r>
          <a:endParaRPr lang="ru-RU" sz="1600" kern="1200" dirty="0"/>
        </a:p>
      </dsp:txBody>
      <dsp:txXfrm>
        <a:off x="41123" y="1922679"/>
        <a:ext cx="6326466" cy="760154"/>
      </dsp:txXfrm>
    </dsp:sp>
    <dsp:sp modelId="{B132867C-204D-41F0-8768-93CE60034ED3}">
      <dsp:nvSpPr>
        <dsp:cNvPr id="0" name=""/>
        <dsp:cNvSpPr/>
      </dsp:nvSpPr>
      <dsp:spPr>
        <a:xfrm>
          <a:off x="0" y="2770036"/>
          <a:ext cx="6408712" cy="842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Содействие детям в выборе дальнейшего образовательного маршрута с учетом индивидуальных особенностей,  посредствам ПМП консилиума.</a:t>
          </a:r>
          <a:endParaRPr lang="ru-RU" sz="1600" kern="1200" dirty="0"/>
        </a:p>
      </dsp:txBody>
      <dsp:txXfrm>
        <a:off x="41123" y="2811159"/>
        <a:ext cx="6326466" cy="760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1B386-F890-4495-9840-173655249BD7}">
      <dsp:nvSpPr>
        <dsp:cNvPr id="0" name=""/>
        <dsp:cNvSpPr/>
      </dsp:nvSpPr>
      <dsp:spPr>
        <a:xfrm>
          <a:off x="-3153132" y="-488429"/>
          <a:ext cx="3785171" cy="3785171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0F2F6-093B-4B9C-B577-3B1A6B8C3D8F}">
      <dsp:nvSpPr>
        <dsp:cNvPr id="0" name=""/>
        <dsp:cNvSpPr/>
      </dsp:nvSpPr>
      <dsp:spPr>
        <a:xfrm>
          <a:off x="516237" y="401195"/>
          <a:ext cx="7389828" cy="80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8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Образовательные организации реализующие адаптированные образовательные программы</a:t>
          </a:r>
          <a:endParaRPr lang="ru-RU" sz="2100" kern="1200" dirty="0"/>
        </a:p>
      </dsp:txBody>
      <dsp:txXfrm>
        <a:off x="516237" y="401195"/>
        <a:ext cx="7389828" cy="802278"/>
      </dsp:txXfrm>
    </dsp:sp>
    <dsp:sp modelId="{57CA4371-A7B0-4F87-8D71-DAF4513233C6}">
      <dsp:nvSpPr>
        <dsp:cNvPr id="0" name=""/>
        <dsp:cNvSpPr/>
      </dsp:nvSpPr>
      <dsp:spPr>
        <a:xfrm>
          <a:off x="14813" y="300910"/>
          <a:ext cx="1002848" cy="1002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E4149-3539-4DDA-A92C-FD043A1C6343}">
      <dsp:nvSpPr>
        <dsp:cNvPr id="0" name=""/>
        <dsp:cNvSpPr/>
      </dsp:nvSpPr>
      <dsp:spPr>
        <a:xfrm>
          <a:off x="516237" y="1604837"/>
          <a:ext cx="7389828" cy="802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80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Муниципальные центры психолого-педагогического, медико-социального сопровождения</a:t>
          </a:r>
          <a:endParaRPr lang="ru-RU" sz="2100" kern="1200" dirty="0"/>
        </a:p>
      </dsp:txBody>
      <dsp:txXfrm>
        <a:off x="516237" y="1604837"/>
        <a:ext cx="7389828" cy="802278"/>
      </dsp:txXfrm>
    </dsp:sp>
    <dsp:sp modelId="{1EF74B03-FD81-4E52-AB67-60498FD0ECB6}">
      <dsp:nvSpPr>
        <dsp:cNvPr id="0" name=""/>
        <dsp:cNvSpPr/>
      </dsp:nvSpPr>
      <dsp:spPr>
        <a:xfrm>
          <a:off x="14813" y="1504553"/>
          <a:ext cx="1002848" cy="1002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D9CC0-49C8-4602-9302-2FE69355B4B0}">
      <dsp:nvSpPr>
        <dsp:cNvPr id="0" name=""/>
        <dsp:cNvSpPr/>
      </dsp:nvSpPr>
      <dsp:spPr>
        <a:xfrm>
          <a:off x="0" y="28604"/>
          <a:ext cx="8712968" cy="1706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  <a:p>
          <a:pPr marL="57150" marR="0" lvl="1" indent="0" algn="l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800" b="1" i="1" kern="1200" dirty="0" smtClean="0"/>
            <a:t>Практический блок</a:t>
          </a:r>
          <a:endParaRPr lang="ru-RU" sz="2800" b="1" kern="1200" dirty="0" smtClean="0"/>
        </a:p>
        <a:p>
          <a:pPr marL="57150" lvl="1" indent="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</dsp:txBody>
      <dsp:txXfrm>
        <a:off x="1906797" y="28604"/>
        <a:ext cx="6806170" cy="1706107"/>
      </dsp:txXfrm>
    </dsp:sp>
    <dsp:sp modelId="{393B8CB4-4961-44FD-825D-6A4A117CA9CA}">
      <dsp:nvSpPr>
        <dsp:cNvPr id="0" name=""/>
        <dsp:cNvSpPr/>
      </dsp:nvSpPr>
      <dsp:spPr>
        <a:xfrm>
          <a:off x="0" y="28600"/>
          <a:ext cx="1926994" cy="16489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8ABFD7-90F9-41F2-B5B3-474EF253C4F7}">
      <dsp:nvSpPr>
        <dsp:cNvPr id="0" name=""/>
        <dsp:cNvSpPr/>
      </dsp:nvSpPr>
      <dsp:spPr>
        <a:xfrm>
          <a:off x="0" y="1870311"/>
          <a:ext cx="8712968" cy="1642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Блок подготовки кадров, повышения их квалификации и переподготовки</a:t>
          </a:r>
          <a:endParaRPr lang="ru-RU" sz="28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1" kern="1200" dirty="0"/>
        </a:p>
      </dsp:txBody>
      <dsp:txXfrm>
        <a:off x="1906797" y="1870311"/>
        <a:ext cx="6806170" cy="1642035"/>
      </dsp:txXfrm>
    </dsp:sp>
    <dsp:sp modelId="{20B7F05A-59DB-4453-ACDC-21E9D4050126}">
      <dsp:nvSpPr>
        <dsp:cNvPr id="0" name=""/>
        <dsp:cNvSpPr/>
      </dsp:nvSpPr>
      <dsp:spPr>
        <a:xfrm>
          <a:off x="161232" y="1972820"/>
          <a:ext cx="1638961" cy="1581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42A75-1E03-4117-842B-AE0AD07AFBD3}">
      <dsp:nvSpPr>
        <dsp:cNvPr id="0" name=""/>
        <dsp:cNvSpPr/>
      </dsp:nvSpPr>
      <dsp:spPr>
        <a:xfrm>
          <a:off x="0" y="3676550"/>
          <a:ext cx="8712968" cy="1195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Научно-методический и информационный блок</a:t>
          </a:r>
          <a:endParaRPr lang="ru-RU" sz="2400" b="1" kern="1200" dirty="0"/>
        </a:p>
      </dsp:txBody>
      <dsp:txXfrm>
        <a:off x="1906797" y="3676550"/>
        <a:ext cx="6806170" cy="1195451"/>
      </dsp:txXfrm>
    </dsp:sp>
    <dsp:sp modelId="{63C29A80-6781-4BBF-8CDD-73840D919201}">
      <dsp:nvSpPr>
        <dsp:cNvPr id="0" name=""/>
        <dsp:cNvSpPr/>
      </dsp:nvSpPr>
      <dsp:spPr>
        <a:xfrm>
          <a:off x="360036" y="3716023"/>
          <a:ext cx="1350928" cy="11577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787D-785D-461F-A746-16440C29A88D}">
      <dsp:nvSpPr>
        <dsp:cNvPr id="0" name=""/>
        <dsp:cNvSpPr/>
      </dsp:nvSpPr>
      <dsp:spPr>
        <a:xfrm>
          <a:off x="65770" y="314360"/>
          <a:ext cx="1524276" cy="51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Организационно-аналитическое взаимодействие</a:t>
          </a:r>
          <a:endParaRPr lang="ru-RU" sz="1000" b="1" kern="1200" dirty="0"/>
        </a:p>
      </dsp:txBody>
      <dsp:txXfrm>
        <a:off x="80763" y="329353"/>
        <a:ext cx="1494290" cy="481903"/>
      </dsp:txXfrm>
    </dsp:sp>
    <dsp:sp modelId="{0F1F44D3-B3C6-447D-AF8F-59FF99EB1229}">
      <dsp:nvSpPr>
        <dsp:cNvPr id="0" name=""/>
        <dsp:cNvSpPr/>
      </dsp:nvSpPr>
      <dsp:spPr>
        <a:xfrm rot="16200000" flipV="1">
          <a:off x="630844" y="957262"/>
          <a:ext cx="331892" cy="5686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3FE97-6DBF-452F-984D-34FB1CAA5F3F}">
      <dsp:nvSpPr>
        <dsp:cNvPr id="0" name=""/>
        <dsp:cNvSpPr/>
      </dsp:nvSpPr>
      <dsp:spPr>
        <a:xfrm>
          <a:off x="78370" y="1145141"/>
          <a:ext cx="1370861" cy="5618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Документационно</a:t>
          </a:r>
          <a:r>
            <a:rPr lang="ru-RU" sz="1000" b="1" kern="1200" dirty="0" smtClean="0"/>
            <a:t>-информационное сопровождение и отчетность</a:t>
          </a:r>
          <a:endParaRPr lang="ru-RU" sz="1000" b="1" kern="1200" dirty="0"/>
        </a:p>
      </dsp:txBody>
      <dsp:txXfrm>
        <a:off x="94825" y="1161596"/>
        <a:ext cx="1337951" cy="528909"/>
      </dsp:txXfrm>
    </dsp:sp>
    <dsp:sp modelId="{0032B043-EE73-465A-AC2E-A2E043AC4674}">
      <dsp:nvSpPr>
        <dsp:cNvPr id="0" name=""/>
        <dsp:cNvSpPr/>
      </dsp:nvSpPr>
      <dsp:spPr>
        <a:xfrm rot="5400000">
          <a:off x="620852" y="1836317"/>
          <a:ext cx="349827" cy="9776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DBC2D-BA0F-4DBD-BC5C-D030731F6F91}">
      <dsp:nvSpPr>
        <dsp:cNvPr id="0" name=""/>
        <dsp:cNvSpPr/>
      </dsp:nvSpPr>
      <dsp:spPr>
        <a:xfrm>
          <a:off x="139110" y="2063440"/>
          <a:ext cx="1370861" cy="4701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Аналитические справки</a:t>
          </a:r>
          <a:endParaRPr lang="ru-RU" sz="1000" b="1" kern="1200" dirty="0"/>
        </a:p>
      </dsp:txBody>
      <dsp:txXfrm>
        <a:off x="152881" y="2077211"/>
        <a:ext cx="1343319" cy="442623"/>
      </dsp:txXfrm>
    </dsp:sp>
    <dsp:sp modelId="{FDC893D6-F35C-4219-93CA-FA834086ADD9}">
      <dsp:nvSpPr>
        <dsp:cNvPr id="0" name=""/>
        <dsp:cNvSpPr/>
      </dsp:nvSpPr>
      <dsp:spPr>
        <a:xfrm rot="5646941">
          <a:off x="737354" y="2597375"/>
          <a:ext cx="127989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BA060-7A2A-48F7-A5DA-B85F2C4A3B1F}">
      <dsp:nvSpPr>
        <dsp:cNvPr id="0" name=""/>
        <dsp:cNvSpPr/>
      </dsp:nvSpPr>
      <dsp:spPr>
        <a:xfrm>
          <a:off x="91303" y="2708061"/>
          <a:ext cx="1370861" cy="5097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Статистическая отчетность</a:t>
          </a:r>
          <a:endParaRPr lang="ru-RU" sz="1000" b="1" kern="1200" dirty="0"/>
        </a:p>
      </dsp:txBody>
      <dsp:txXfrm>
        <a:off x="106232" y="2722990"/>
        <a:ext cx="1341003" cy="479849"/>
      </dsp:txXfrm>
    </dsp:sp>
    <dsp:sp modelId="{483A0D4A-4F22-4C2C-8F45-38D1DB3F4479}">
      <dsp:nvSpPr>
        <dsp:cNvPr id="0" name=""/>
        <dsp:cNvSpPr/>
      </dsp:nvSpPr>
      <dsp:spPr>
        <a:xfrm>
          <a:off x="2054357" y="246523"/>
          <a:ext cx="1408083" cy="459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Профессионально-практическое взаимодействие</a:t>
          </a:r>
          <a:endParaRPr lang="ru-RU" sz="1000" b="1" kern="1200" dirty="0"/>
        </a:p>
      </dsp:txBody>
      <dsp:txXfrm>
        <a:off x="2067802" y="259968"/>
        <a:ext cx="1381193" cy="432157"/>
      </dsp:txXfrm>
    </dsp:sp>
    <dsp:sp modelId="{FDFCBEAA-642E-4DF3-861D-CF6A588430A7}">
      <dsp:nvSpPr>
        <dsp:cNvPr id="0" name=""/>
        <dsp:cNvSpPr/>
      </dsp:nvSpPr>
      <dsp:spPr>
        <a:xfrm rot="5133147">
          <a:off x="2739956" y="767769"/>
          <a:ext cx="85915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DF539-2C88-4655-9AC0-9D1FFABFE44B}">
      <dsp:nvSpPr>
        <dsp:cNvPr id="0" name=""/>
        <dsp:cNvSpPr/>
      </dsp:nvSpPr>
      <dsp:spPr>
        <a:xfrm>
          <a:off x="2136223" y="876884"/>
          <a:ext cx="1349081" cy="544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Консультации специалистов Центра</a:t>
          </a:r>
          <a:endParaRPr lang="ru-RU" sz="1000" b="1" kern="1200" dirty="0"/>
        </a:p>
      </dsp:txBody>
      <dsp:txXfrm>
        <a:off x="2152179" y="892840"/>
        <a:ext cx="1317169" cy="512878"/>
      </dsp:txXfrm>
    </dsp:sp>
    <dsp:sp modelId="{6C2FCF4C-BAC4-465C-82C2-A46F85EFCEBB}">
      <dsp:nvSpPr>
        <dsp:cNvPr id="0" name=""/>
        <dsp:cNvSpPr/>
      </dsp:nvSpPr>
      <dsp:spPr>
        <a:xfrm rot="5381252">
          <a:off x="2644288" y="1590682"/>
          <a:ext cx="338021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B3B4F-19DF-4A52-A6E7-CDFE720A441C}">
      <dsp:nvSpPr>
        <dsp:cNvPr id="0" name=""/>
        <dsp:cNvSpPr/>
      </dsp:nvSpPr>
      <dsp:spPr>
        <a:xfrm>
          <a:off x="2140963" y="1806606"/>
          <a:ext cx="1349081" cy="4236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Обследование специалистами ЦПМПК</a:t>
          </a:r>
          <a:endParaRPr lang="ru-RU" sz="1000" b="1" kern="1200" dirty="0"/>
        </a:p>
      </dsp:txBody>
      <dsp:txXfrm>
        <a:off x="2153371" y="1819014"/>
        <a:ext cx="1324265" cy="398818"/>
      </dsp:txXfrm>
    </dsp:sp>
    <dsp:sp modelId="{3310F5F1-0E5C-4894-A86C-270B4E534746}">
      <dsp:nvSpPr>
        <dsp:cNvPr id="0" name=""/>
        <dsp:cNvSpPr/>
      </dsp:nvSpPr>
      <dsp:spPr>
        <a:xfrm rot="5243722">
          <a:off x="2732079" y="2328722"/>
          <a:ext cx="197214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C7A3D-D922-4B58-8716-1D77D8748C35}">
      <dsp:nvSpPr>
        <dsp:cNvPr id="0" name=""/>
        <dsp:cNvSpPr/>
      </dsp:nvSpPr>
      <dsp:spPr>
        <a:xfrm>
          <a:off x="2152330" y="2474120"/>
          <a:ext cx="1383461" cy="3441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Экспертиза</a:t>
          </a:r>
          <a:endParaRPr lang="ru-RU" sz="1000" b="1" kern="1200" dirty="0"/>
        </a:p>
      </dsp:txBody>
      <dsp:txXfrm>
        <a:off x="2162410" y="2484200"/>
        <a:ext cx="1363301" cy="323984"/>
      </dsp:txXfrm>
    </dsp:sp>
    <dsp:sp modelId="{70A43EBD-6BA3-4930-BB90-611C7327D8A0}">
      <dsp:nvSpPr>
        <dsp:cNvPr id="0" name=""/>
        <dsp:cNvSpPr/>
      </dsp:nvSpPr>
      <dsp:spPr>
        <a:xfrm rot="5456139">
          <a:off x="2693612" y="2963132"/>
          <a:ext cx="289779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FD182-3371-46B7-B302-F02D022E457E}">
      <dsp:nvSpPr>
        <dsp:cNvPr id="0" name=""/>
        <dsp:cNvSpPr/>
      </dsp:nvSpPr>
      <dsp:spPr>
        <a:xfrm>
          <a:off x="2140963" y="3154915"/>
          <a:ext cx="1383461" cy="3746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Диагностические исследования</a:t>
          </a:r>
          <a:endParaRPr lang="ru-RU" sz="1000" b="1" kern="1200" dirty="0"/>
        </a:p>
      </dsp:txBody>
      <dsp:txXfrm>
        <a:off x="2151935" y="3165887"/>
        <a:ext cx="1361517" cy="352666"/>
      </dsp:txXfrm>
    </dsp:sp>
    <dsp:sp modelId="{39999A93-9B79-4493-908B-075CB5AAA6ED}">
      <dsp:nvSpPr>
        <dsp:cNvPr id="0" name=""/>
        <dsp:cNvSpPr/>
      </dsp:nvSpPr>
      <dsp:spPr>
        <a:xfrm>
          <a:off x="4004413" y="236933"/>
          <a:ext cx="1746260" cy="651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Методическое взаимодействие</a:t>
          </a:r>
          <a:endParaRPr lang="ru-RU" sz="1000" b="1" kern="1200" dirty="0"/>
        </a:p>
      </dsp:txBody>
      <dsp:txXfrm>
        <a:off x="4023486" y="256006"/>
        <a:ext cx="1708114" cy="613070"/>
      </dsp:txXfrm>
    </dsp:sp>
    <dsp:sp modelId="{226DBC1A-502E-4E5E-9314-AF8C7FD77AA0}">
      <dsp:nvSpPr>
        <dsp:cNvPr id="0" name=""/>
        <dsp:cNvSpPr/>
      </dsp:nvSpPr>
      <dsp:spPr>
        <a:xfrm rot="16200000" flipV="1">
          <a:off x="4606046" y="1070950"/>
          <a:ext cx="661031" cy="9318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89F21-2599-49C2-A40D-B3829634799B}">
      <dsp:nvSpPr>
        <dsp:cNvPr id="0" name=""/>
        <dsp:cNvSpPr/>
      </dsp:nvSpPr>
      <dsp:spPr>
        <a:xfrm>
          <a:off x="3907866" y="1327388"/>
          <a:ext cx="1899632" cy="8765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Методические объединения по основным направлениям деятельности специалистов сопровождения</a:t>
          </a:r>
          <a:endParaRPr lang="ru-RU" sz="1000" b="1" kern="1200" dirty="0"/>
        </a:p>
      </dsp:txBody>
      <dsp:txXfrm>
        <a:off x="3933540" y="1353062"/>
        <a:ext cx="1848284" cy="825216"/>
      </dsp:txXfrm>
    </dsp:sp>
    <dsp:sp modelId="{B9AEC1CA-4FCC-49DD-A213-62FBEE538AE5}">
      <dsp:nvSpPr>
        <dsp:cNvPr id="0" name=""/>
        <dsp:cNvSpPr/>
      </dsp:nvSpPr>
      <dsp:spPr>
        <a:xfrm>
          <a:off x="6339434" y="289302"/>
          <a:ext cx="1419097" cy="42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Образовательное взаимодействие</a:t>
          </a:r>
          <a:endParaRPr lang="ru-RU" sz="1000" b="1" kern="1200" dirty="0"/>
        </a:p>
      </dsp:txBody>
      <dsp:txXfrm>
        <a:off x="6351809" y="301677"/>
        <a:ext cx="1394347" cy="397780"/>
      </dsp:txXfrm>
    </dsp:sp>
    <dsp:sp modelId="{F9015CAC-F460-4F29-82C3-AEFC4506FEAE}">
      <dsp:nvSpPr>
        <dsp:cNvPr id="0" name=""/>
        <dsp:cNvSpPr/>
      </dsp:nvSpPr>
      <dsp:spPr>
        <a:xfrm rot="16200000" flipV="1">
          <a:off x="6947179" y="865784"/>
          <a:ext cx="391805" cy="6038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460D9-257C-4BED-A35F-F886008E6F08}">
      <dsp:nvSpPr>
        <dsp:cNvPr id="0" name=""/>
        <dsp:cNvSpPr/>
      </dsp:nvSpPr>
      <dsp:spPr>
        <a:xfrm>
          <a:off x="6682613" y="1080120"/>
          <a:ext cx="1072384" cy="2680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Семинары</a:t>
          </a:r>
          <a:endParaRPr lang="ru-RU" sz="1000" b="1" kern="1200" dirty="0"/>
        </a:p>
      </dsp:txBody>
      <dsp:txXfrm>
        <a:off x="6690465" y="1087972"/>
        <a:ext cx="1056680" cy="252392"/>
      </dsp:txXfrm>
    </dsp:sp>
    <dsp:sp modelId="{A775B4C4-D3A0-4ED2-BCF4-57332D4E3720}">
      <dsp:nvSpPr>
        <dsp:cNvPr id="0" name=""/>
        <dsp:cNvSpPr/>
      </dsp:nvSpPr>
      <dsp:spPr>
        <a:xfrm rot="5400000">
          <a:off x="7083296" y="1483725"/>
          <a:ext cx="271017" cy="4691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BADF6-BE2C-4C28-A3F4-BD245B3F71C6}">
      <dsp:nvSpPr>
        <dsp:cNvPr id="0" name=""/>
        <dsp:cNvSpPr/>
      </dsp:nvSpPr>
      <dsp:spPr>
        <a:xfrm>
          <a:off x="6682613" y="1666151"/>
          <a:ext cx="1072384" cy="4121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Повышение квалификации</a:t>
          </a:r>
          <a:endParaRPr lang="ru-RU" sz="1000" b="1" kern="1200" dirty="0"/>
        </a:p>
      </dsp:txBody>
      <dsp:txXfrm>
        <a:off x="6694683" y="1678221"/>
        <a:ext cx="1048244" cy="387969"/>
      </dsp:txXfrm>
    </dsp:sp>
    <dsp:sp modelId="{068AC7F5-33A4-46D4-866B-7EDA565D6638}">
      <dsp:nvSpPr>
        <dsp:cNvPr id="0" name=""/>
        <dsp:cNvSpPr/>
      </dsp:nvSpPr>
      <dsp:spPr>
        <a:xfrm>
          <a:off x="6568034" y="2673887"/>
          <a:ext cx="1641992" cy="4704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Реализация дополнительных образовательных программ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581814" y="2687667"/>
        <a:ext cx="1614432" cy="44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3A23E-008F-4B2E-8745-2E271ACEC5B6}">
      <dsp:nvSpPr>
        <dsp:cNvPr id="0" name=""/>
        <dsp:cNvSpPr/>
      </dsp:nvSpPr>
      <dsp:spPr>
        <a:xfrm>
          <a:off x="0" y="0"/>
          <a:ext cx="1603303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Комплексное ПМП обследование детей с целью своевременного направления ребенка в ОО в соответствии с состоянием физического и (или) психического развития и медицинскими рекомендациями</a:t>
          </a:r>
          <a:endParaRPr lang="ru-RU" sz="1200" b="1" kern="1200" dirty="0"/>
        </a:p>
      </dsp:txBody>
      <dsp:txXfrm>
        <a:off x="0" y="1958617"/>
        <a:ext cx="1603303" cy="1958617"/>
      </dsp:txXfrm>
    </dsp:sp>
    <dsp:sp modelId="{FB168878-4655-4B09-ADCD-8F1B0ADE8D7A}">
      <dsp:nvSpPr>
        <dsp:cNvPr id="0" name=""/>
        <dsp:cNvSpPr/>
      </dsp:nvSpPr>
      <dsp:spPr>
        <a:xfrm>
          <a:off x="138939" y="216031"/>
          <a:ext cx="1373228" cy="13182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C4DA17-826A-4346-8564-E6E02030CD67}">
      <dsp:nvSpPr>
        <dsp:cNvPr id="0" name=""/>
        <dsp:cNvSpPr/>
      </dsp:nvSpPr>
      <dsp:spPr>
        <a:xfrm>
          <a:off x="1651402" y="0"/>
          <a:ext cx="1603303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Подготовка по результатам обследования рекомендаций по оказанию детям ПМП помощи и организации их обучения и воспитания, подтверждение, уточнение или изменение ранее данных комиссией рекомендаций</a:t>
          </a:r>
          <a:endParaRPr lang="ru-RU" sz="1200" b="1" kern="1200" dirty="0"/>
        </a:p>
      </dsp:txBody>
      <dsp:txXfrm>
        <a:off x="1651402" y="1958617"/>
        <a:ext cx="1603303" cy="1958617"/>
      </dsp:txXfrm>
    </dsp:sp>
    <dsp:sp modelId="{E1548D5B-E0FE-4230-8051-4AB3A15C223C}">
      <dsp:nvSpPr>
        <dsp:cNvPr id="0" name=""/>
        <dsp:cNvSpPr/>
      </dsp:nvSpPr>
      <dsp:spPr>
        <a:xfrm>
          <a:off x="1656187" y="216031"/>
          <a:ext cx="1507104" cy="13182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6BE88A-FFCB-4318-AC5C-F0A3B6AAA937}">
      <dsp:nvSpPr>
        <dsp:cNvPr id="0" name=""/>
        <dsp:cNvSpPr/>
      </dsp:nvSpPr>
      <dsp:spPr>
        <a:xfrm>
          <a:off x="3302804" y="0"/>
          <a:ext cx="1603303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Оказание консультативной помощи  родителям (</a:t>
          </a:r>
          <a:r>
            <a:rPr lang="ru-RU" sz="1200" b="1" kern="1200" dirty="0" err="1" smtClean="0"/>
            <a:t>зак</a:t>
          </a:r>
          <a:r>
            <a:rPr lang="ru-RU" sz="1200" b="1" kern="1200" dirty="0" smtClean="0"/>
            <a:t>. </a:t>
          </a:r>
          <a:r>
            <a:rPr lang="ru-RU" sz="1200" b="1" kern="1200" dirty="0" err="1" smtClean="0"/>
            <a:t>пр</a:t>
          </a:r>
          <a:r>
            <a:rPr lang="ru-RU" sz="1200" b="1" kern="1200" dirty="0" smtClean="0"/>
            <a:t>), специалистам образовательных, социальных, медицинских организаций по вопросам воспитания, обучения и коррекции нарушений развития детей с ОВЗ </a:t>
          </a:r>
          <a:endParaRPr lang="ru-RU" sz="1200" b="1" kern="1200" dirty="0"/>
        </a:p>
      </dsp:txBody>
      <dsp:txXfrm>
        <a:off x="3302804" y="1958617"/>
        <a:ext cx="1603303" cy="1958617"/>
      </dsp:txXfrm>
    </dsp:sp>
    <dsp:sp modelId="{01F44E5A-BE1A-4983-BFB1-AA30F67BA152}">
      <dsp:nvSpPr>
        <dsp:cNvPr id="0" name=""/>
        <dsp:cNvSpPr/>
      </dsp:nvSpPr>
      <dsp:spPr>
        <a:xfrm>
          <a:off x="3384376" y="216031"/>
          <a:ext cx="1507104" cy="131826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F888B5-E28C-487B-B3F0-518983C46224}">
      <dsp:nvSpPr>
        <dsp:cNvPr id="0" name=""/>
        <dsp:cNvSpPr/>
      </dsp:nvSpPr>
      <dsp:spPr>
        <a:xfrm>
          <a:off x="4954206" y="0"/>
          <a:ext cx="1603303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Оказание учреждениям МСЭ содействия в разработке индивидуальной программы реабилитации ребенка-инвалида</a:t>
          </a:r>
          <a:endParaRPr lang="ru-RU" sz="1200" b="1" kern="1200" dirty="0"/>
        </a:p>
      </dsp:txBody>
      <dsp:txXfrm>
        <a:off x="4954206" y="1958617"/>
        <a:ext cx="1603303" cy="1958617"/>
      </dsp:txXfrm>
    </dsp:sp>
    <dsp:sp modelId="{49D5EAD8-4C9C-4102-916E-C975B991466F}">
      <dsp:nvSpPr>
        <dsp:cNvPr id="0" name=""/>
        <dsp:cNvSpPr/>
      </dsp:nvSpPr>
      <dsp:spPr>
        <a:xfrm>
          <a:off x="4968546" y="288036"/>
          <a:ext cx="1507104" cy="131826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92749B-1A4B-4EDC-ABF3-B571F86086BA}">
      <dsp:nvSpPr>
        <dsp:cNvPr id="0" name=""/>
        <dsp:cNvSpPr/>
      </dsp:nvSpPr>
      <dsp:spPr>
        <a:xfrm>
          <a:off x="6605608" y="0"/>
          <a:ext cx="1603303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Осуществление учета данных о детях с ОВЗ и (или) </a:t>
          </a:r>
          <a:r>
            <a:rPr lang="ru-RU" sz="1200" b="1" kern="1200" dirty="0" err="1" smtClean="0"/>
            <a:t>девиантным</a:t>
          </a:r>
          <a:r>
            <a:rPr lang="ru-RU" sz="1200" b="1" kern="1200" dirty="0" smtClean="0"/>
            <a:t> поведением, проживающих на территории деятельности комиссии</a:t>
          </a:r>
          <a:endParaRPr lang="ru-RU" sz="1200" b="1" kern="1200" dirty="0"/>
        </a:p>
      </dsp:txBody>
      <dsp:txXfrm>
        <a:off x="6605608" y="1958617"/>
        <a:ext cx="1603303" cy="1958617"/>
      </dsp:txXfrm>
    </dsp:sp>
    <dsp:sp modelId="{E1043EA7-E38B-4E56-AC9C-476CEDD070F1}">
      <dsp:nvSpPr>
        <dsp:cNvPr id="0" name=""/>
        <dsp:cNvSpPr/>
      </dsp:nvSpPr>
      <dsp:spPr>
        <a:xfrm>
          <a:off x="6624741" y="216031"/>
          <a:ext cx="1507104" cy="131826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A6FA01-0D49-4233-860F-979F4499382F}">
      <dsp:nvSpPr>
        <dsp:cNvPr id="0" name=""/>
        <dsp:cNvSpPr/>
      </dsp:nvSpPr>
      <dsp:spPr>
        <a:xfrm>
          <a:off x="360075" y="4162062"/>
          <a:ext cx="7552199" cy="7344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3993-E90A-4227-B22C-D2B94D47C911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AC444-5C1B-431F-B0E0-B9521E82F225}">
      <dsp:nvSpPr>
        <dsp:cNvPr id="0" name=""/>
        <dsp:cNvSpPr/>
      </dsp:nvSpPr>
      <dsp:spPr>
        <a:xfrm>
          <a:off x="568532" y="387518"/>
          <a:ext cx="7590456" cy="775439"/>
        </a:xfrm>
        <a:prstGeom prst="rect">
          <a:avLst/>
        </a:prstGeom>
        <a:solidFill>
          <a:srgbClr val="FF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5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комплексная диагностика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568532" y="387518"/>
        <a:ext cx="7590456" cy="775439"/>
      </dsp:txXfrm>
    </dsp:sp>
    <dsp:sp modelId="{F7A448FB-5C7D-4F20-B0F4-9BC0EC5D5F35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solidFill>
          <a:srgbClr val="CCFFFF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0AFCA-2210-4DD3-B7FE-BF9E1A33F88E}">
      <dsp:nvSpPr>
        <dsp:cNvPr id="0" name=""/>
        <dsp:cNvSpPr/>
      </dsp:nvSpPr>
      <dsp:spPr>
        <a:xfrm>
          <a:off x="1013110" y="1550879"/>
          <a:ext cx="7145879" cy="775439"/>
        </a:xfrm>
        <a:prstGeom prst="rect">
          <a:avLst/>
        </a:prstGeom>
        <a:solidFill>
          <a:srgbClr val="CC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5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развивающая и коррекционная деятельность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1013110" y="1550879"/>
        <a:ext cx="7145879" cy="775439"/>
      </dsp:txXfrm>
    </dsp:sp>
    <dsp:sp modelId="{41BAC971-2D26-40ED-BFCC-37E68670E08D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solidFill>
          <a:srgbClr val="CCFFFF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F3F041-08E7-482D-BC88-A046B096B7B6}">
      <dsp:nvSpPr>
        <dsp:cNvPr id="0" name=""/>
        <dsp:cNvSpPr/>
      </dsp:nvSpPr>
      <dsp:spPr>
        <a:xfrm>
          <a:off x="1013110" y="2714240"/>
          <a:ext cx="7145879" cy="775439"/>
        </a:xfrm>
        <a:prstGeom prst="rect">
          <a:avLst/>
        </a:prstGeom>
        <a:solidFill>
          <a:srgbClr val="FFCCFF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5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консультирование и просвещение педагогов родителей, других участников образовательного процесса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1013110" y="2714240"/>
        <a:ext cx="7145879" cy="775439"/>
      </dsp:txXfrm>
    </dsp:sp>
    <dsp:sp modelId="{F11FD64D-06A2-4C45-9046-DD6A71950D09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solidFill>
          <a:srgbClr val="CCFFFF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142248-CA03-40DF-8B29-064596B59C7B}">
      <dsp:nvSpPr>
        <dsp:cNvPr id="0" name=""/>
        <dsp:cNvSpPr/>
      </dsp:nvSpPr>
      <dsp:spPr>
        <a:xfrm>
          <a:off x="568532" y="3877601"/>
          <a:ext cx="7590456" cy="775439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550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экспертная деятельность по определению и коррекции программы индивидуального сопровождения ребенка с ОВЗ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568532" y="3877601"/>
        <a:ext cx="7590456" cy="775439"/>
      </dsp:txXfrm>
    </dsp:sp>
    <dsp:sp modelId="{01A87140-4756-4C4F-96ED-E75559B33601}">
      <dsp:nvSpPr>
        <dsp:cNvPr id="0" name=""/>
        <dsp:cNvSpPr/>
      </dsp:nvSpPr>
      <dsp:spPr>
        <a:xfrm>
          <a:off x="83882" y="3780672"/>
          <a:ext cx="969299" cy="969299"/>
        </a:xfrm>
        <a:prstGeom prst="ellipse">
          <a:avLst/>
        </a:prstGeom>
        <a:solidFill>
          <a:srgbClr val="CCFFFF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F0C-29E1-41BC-B9CF-CC9C190E8A6D}">
      <dsp:nvSpPr>
        <dsp:cNvPr id="0" name=""/>
        <dsp:cNvSpPr/>
      </dsp:nvSpPr>
      <dsp:spPr>
        <a:xfrm>
          <a:off x="794759" y="-216029"/>
          <a:ext cx="2444847" cy="22371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Договоры  о взаимодействии  с двадцатью  двумя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Образовательными организациями</a:t>
          </a:r>
          <a:endParaRPr lang="ru-RU" sz="1200" b="1" kern="1200" dirty="0"/>
        </a:p>
      </dsp:txBody>
      <dsp:txXfrm>
        <a:off x="1152799" y="111600"/>
        <a:ext cx="1728767" cy="1581930"/>
      </dsp:txXfrm>
    </dsp:sp>
    <dsp:sp modelId="{DF7E83A9-7AF9-4BCE-A003-62CF357E9893}">
      <dsp:nvSpPr>
        <dsp:cNvPr id="0" name=""/>
        <dsp:cNvSpPr/>
      </dsp:nvSpPr>
      <dsp:spPr>
        <a:xfrm>
          <a:off x="1874307" y="925399"/>
          <a:ext cx="2107749" cy="2133141"/>
        </a:xfrm>
        <a:prstGeom prst="ellipse">
          <a:avLst/>
        </a:prstGeom>
        <a:solidFill>
          <a:schemeClr val="accent3">
            <a:alpha val="50000"/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Отделение ГОО «Кузбасский РЦППМС»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Новокузнецкого ГО</a:t>
          </a:r>
          <a:endParaRPr lang="ru-RU" sz="1200" b="1" kern="1200" dirty="0"/>
        </a:p>
      </dsp:txBody>
      <dsp:txXfrm>
        <a:off x="2182980" y="1237790"/>
        <a:ext cx="1490403" cy="1508359"/>
      </dsp:txXfrm>
    </dsp:sp>
    <dsp:sp modelId="{2744094D-64F7-416F-8960-0AEB30E20496}">
      <dsp:nvSpPr>
        <dsp:cNvPr id="0" name=""/>
        <dsp:cNvSpPr/>
      </dsp:nvSpPr>
      <dsp:spPr>
        <a:xfrm>
          <a:off x="2951937" y="26011"/>
          <a:ext cx="1684730" cy="1684706"/>
        </a:xfrm>
        <a:prstGeom prst="ellipse">
          <a:avLst/>
        </a:prstGeom>
        <a:solidFill>
          <a:srgbClr val="FF7C8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ПМПК</a:t>
          </a:r>
          <a:endParaRPr lang="ru-RU" sz="1200" b="1" kern="1200" dirty="0"/>
        </a:p>
      </dsp:txBody>
      <dsp:txXfrm>
        <a:off x="3198660" y="272730"/>
        <a:ext cx="1191284" cy="1191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343A4-39B6-4B2D-BFA6-467D404AD603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16BA3-422B-4F0F-869C-C88F3C03227B}">
      <dsp:nvSpPr>
        <dsp:cNvPr id="0" name=""/>
        <dsp:cNvSpPr/>
      </dsp:nvSpPr>
      <dsp:spPr>
        <a:xfrm>
          <a:off x="472003" y="338437"/>
          <a:ext cx="5388200" cy="676875"/>
        </a:xfrm>
        <a:prstGeom prst="rect">
          <a:avLst/>
        </a:prstGeom>
        <a:solidFill>
          <a:srgbClr val="FF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входная, промежуточная и итоговая диагностика особенностей развития детей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472003" y="338437"/>
        <a:ext cx="5388200" cy="676875"/>
      </dsp:txXfrm>
    </dsp:sp>
    <dsp:sp modelId="{00F82370-08A0-49B4-AD13-9FDBD900CCEB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75E0E-1944-410E-B5C0-5F3AAE68E0B0}">
      <dsp:nvSpPr>
        <dsp:cNvPr id="0" name=""/>
        <dsp:cNvSpPr/>
      </dsp:nvSpPr>
      <dsp:spPr>
        <a:xfrm>
          <a:off x="718047" y="1152129"/>
          <a:ext cx="5142156" cy="1080116"/>
        </a:xfrm>
        <a:prstGeom prst="rect">
          <a:avLst/>
        </a:prstGeom>
        <a:solidFill>
          <a:srgbClr val="CCF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индивидуальная и групповая коррекционно-развивающая работа по программам, составленным специалистами с учетом рекомендаций ПМПК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718047" y="1152129"/>
        <a:ext cx="5142156" cy="1080116"/>
      </dsp:txXfrm>
    </dsp:sp>
    <dsp:sp modelId="{31BEFC79-0A50-470D-9EFA-DBDA26F38976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AE07-76F0-45E6-B35C-D14355EDBB9F}">
      <dsp:nvSpPr>
        <dsp:cNvPr id="0" name=""/>
        <dsp:cNvSpPr/>
      </dsp:nvSpPr>
      <dsp:spPr>
        <a:xfrm>
          <a:off x="472003" y="2369063"/>
          <a:ext cx="5388200" cy="676875"/>
        </a:xfrm>
        <a:prstGeom prst="rect">
          <a:avLst/>
        </a:prstGeom>
        <a:solidFill>
          <a:srgbClr val="CCCC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консультативно-просветительская работа с родителями и педагогами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472003" y="2369063"/>
        <a:ext cx="5388200" cy="676875"/>
      </dsp:txXfrm>
    </dsp:sp>
    <dsp:sp modelId="{D932489B-6D3C-4DC2-8E21-2D77856D122B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2F0C-29E1-41BC-B9CF-CC9C190E8A6D}">
      <dsp:nvSpPr>
        <dsp:cNvPr id="0" name=""/>
        <dsp:cNvSpPr/>
      </dsp:nvSpPr>
      <dsp:spPr>
        <a:xfrm>
          <a:off x="794759" y="-216029"/>
          <a:ext cx="2444847" cy="22371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Договоры  о взаимодействии  с десятью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Образовательными организациями</a:t>
          </a:r>
          <a:endParaRPr lang="ru-RU" sz="1200" b="1" kern="1200" dirty="0"/>
        </a:p>
      </dsp:txBody>
      <dsp:txXfrm>
        <a:off x="1152799" y="111600"/>
        <a:ext cx="1728767" cy="1581930"/>
      </dsp:txXfrm>
    </dsp:sp>
    <dsp:sp modelId="{DF7E83A9-7AF9-4BCE-A003-62CF357E9893}">
      <dsp:nvSpPr>
        <dsp:cNvPr id="0" name=""/>
        <dsp:cNvSpPr/>
      </dsp:nvSpPr>
      <dsp:spPr>
        <a:xfrm>
          <a:off x="1874307" y="925399"/>
          <a:ext cx="2107749" cy="2133141"/>
        </a:xfrm>
        <a:prstGeom prst="ellipse">
          <a:avLst/>
        </a:prstGeom>
        <a:solidFill>
          <a:schemeClr val="accent3">
            <a:alpha val="50000"/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Отделение Ленинск-Кузнецкого городского округа  </a:t>
          </a:r>
          <a:endParaRPr lang="ru-RU" sz="1200" b="1" kern="1200" dirty="0"/>
        </a:p>
      </dsp:txBody>
      <dsp:txXfrm>
        <a:off x="2182980" y="1237790"/>
        <a:ext cx="1490403" cy="1508359"/>
      </dsp:txXfrm>
    </dsp:sp>
    <dsp:sp modelId="{2744094D-64F7-416F-8960-0AEB30E20496}">
      <dsp:nvSpPr>
        <dsp:cNvPr id="0" name=""/>
        <dsp:cNvSpPr/>
      </dsp:nvSpPr>
      <dsp:spPr>
        <a:xfrm>
          <a:off x="2951937" y="26011"/>
          <a:ext cx="1684730" cy="1684706"/>
        </a:xfrm>
        <a:prstGeom prst="ellipse">
          <a:avLst/>
        </a:prstGeom>
        <a:solidFill>
          <a:srgbClr val="FF7C80">
            <a:alpha val="4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ПМПК</a:t>
          </a:r>
          <a:endParaRPr lang="ru-RU" sz="1200" b="1" kern="1200" dirty="0"/>
        </a:p>
      </dsp:txBody>
      <dsp:txXfrm>
        <a:off x="3198660" y="272730"/>
        <a:ext cx="1191284" cy="1191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4C393-C843-481A-9B43-6FF2CDC9BA17}">
      <dsp:nvSpPr>
        <dsp:cNvPr id="0" name=""/>
        <dsp:cNvSpPr/>
      </dsp:nvSpPr>
      <dsp:spPr>
        <a:xfrm>
          <a:off x="0" y="0"/>
          <a:ext cx="6096000" cy="1867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Реализация дополнительных образовательных общеразвивающим программам для детей разного возраста</a:t>
          </a:r>
          <a:endParaRPr lang="ru-RU" sz="2800" kern="1200" dirty="0"/>
        </a:p>
      </dsp:txBody>
      <dsp:txXfrm>
        <a:off x="91155" y="91155"/>
        <a:ext cx="5913690" cy="1685010"/>
      </dsp:txXfrm>
    </dsp:sp>
    <dsp:sp modelId="{5A50C06A-63D0-4DD8-B24D-094DF92C2579}">
      <dsp:nvSpPr>
        <dsp:cNvPr id="0" name=""/>
        <dsp:cNvSpPr/>
      </dsp:nvSpPr>
      <dsp:spPr>
        <a:xfrm>
          <a:off x="0" y="1903538"/>
          <a:ext cx="6096000" cy="956340"/>
        </a:xfrm>
        <a:prstGeom prst="rect">
          <a:avLst/>
        </a:prstGeom>
        <a:solidFill>
          <a:srgbClr val="CC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>
              <a:solidFill>
                <a:srgbClr val="7030A0"/>
              </a:solidFill>
            </a:rPr>
            <a:t>Общий охват - 257 человек, из них в составе учебных групп обучаются 8 детей с ОВЗ и 2  инвалида</a:t>
          </a:r>
          <a:endParaRPr lang="ru-RU" sz="2200" b="1" kern="1200" dirty="0">
            <a:solidFill>
              <a:srgbClr val="7030A0"/>
            </a:solidFill>
          </a:endParaRPr>
        </a:p>
      </dsp:txBody>
      <dsp:txXfrm>
        <a:off x="0" y="1903538"/>
        <a:ext cx="6096000" cy="95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A972CD-A9C1-4BC2-829E-C5F1825B9B5E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682B24-8B65-42B2-82AB-F78A38596D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%D0%9E%D0%B1%D0%BB%D0%BE%D0%B6%D0%BA%D0%B0.jpg?id=15123665200000000391%3B0%3B1&amp;x-email=jib2007%40mail.ru&amp;exif=1&amp;bs=3372&amp;bl=414296&amp;ct=image%2Fjpeg&amp;cn=%25d0%259e%25d0%25b1%25d0%25bb%25d0%25be%25d0%25b6%25d0%25ba%25d0%25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%D0%9E%D0%B1%D0%BB%D0%BE%D0%B6%D0%BA%D0%B0.jpg?id=15123665200000000391%3B0%3B1&amp;x-email=jib2007%40mail.ru&amp;exif=1&amp;bs=3372&amp;bl=414296&amp;ct=image%2Fjpeg&amp;cn=%25d0%259e%25d0%25b1%25d0%25bb%25d0%25be%25d0%25b6%25d0%25ba%25d0%25b0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2564903"/>
            <a:ext cx="87129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Сетевое взаимодействие в системе образования Кемеровской области по обеспечению психолого-педагогического и медико-социального сопровождения детей с ОВЗ и инвалидностью </a:t>
            </a:r>
            <a:endParaRPr lang="ru-RU" sz="40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6093296"/>
            <a:ext cx="8432105" cy="72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30288" y="6309320"/>
            <a:ext cx="6362192" cy="72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Egorova\Downloads\Обложка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 t="6646" r="595" b="78042"/>
          <a:stretch/>
        </p:blipFill>
        <p:spPr bwMode="auto">
          <a:xfrm>
            <a:off x="1" y="7937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4537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4224678"/>
              </p:ext>
            </p:extLst>
          </p:nvPr>
        </p:nvGraphicFramePr>
        <p:xfrm>
          <a:off x="-324544" y="476672"/>
          <a:ext cx="547528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95936" y="836712"/>
            <a:ext cx="4967456" cy="187220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+mj-lt"/>
              </a:rPr>
              <a:t>В рамках сетевого взаимодействия образовательных организаций и отделения ГОО «Кузбасский РЦППМС» в г. Новокузнецке, ППМС  сопровождением охвачены 117 детей с ОВЗ.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7358608"/>
              </p:ext>
            </p:extLst>
          </p:nvPr>
        </p:nvGraphicFramePr>
        <p:xfrm>
          <a:off x="3133725" y="2636912"/>
          <a:ext cx="59046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5165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07904" y="692696"/>
            <a:ext cx="5184576" cy="230425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latin typeface="+mj-lt"/>
              </a:rPr>
              <a:t>В 2018-2019 учебном году в </a:t>
            </a:r>
            <a:r>
              <a:rPr lang="ru-RU" sz="1800" b="1" dirty="0" smtClean="0">
                <a:latin typeface="+mj-lt"/>
              </a:rPr>
              <a:t> рамках сетевого взаимодействия  ППМС сопровождение в образовательных </a:t>
            </a:r>
            <a:r>
              <a:rPr lang="ru-RU" sz="1800" b="1" dirty="0">
                <a:latin typeface="+mj-lt"/>
              </a:rPr>
              <a:t>организациях и по обращению  в </a:t>
            </a:r>
            <a:r>
              <a:rPr lang="ru-RU" sz="1800" b="1" dirty="0" smtClean="0">
                <a:latin typeface="+mj-lt"/>
              </a:rPr>
              <a:t> отделение получают </a:t>
            </a:r>
            <a:r>
              <a:rPr lang="ru-RU" sz="1800" b="1" dirty="0">
                <a:latin typeface="+mj-lt"/>
              </a:rPr>
              <a:t>26 обучающихся  с ОВЗ и 4 инвалида. </a:t>
            </a:r>
            <a:r>
              <a:rPr lang="ru-RU" sz="1800" b="1" dirty="0" smtClean="0">
                <a:latin typeface="+mj-lt"/>
              </a:rPr>
              <a:t> </a:t>
            </a:r>
            <a:endParaRPr lang="ru-RU" sz="1800" b="1" dirty="0">
              <a:latin typeface="+mj-lt"/>
            </a:endParaRPr>
          </a:p>
          <a:p>
            <a:endParaRPr lang="ru-RU" sz="1800" b="1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4931089"/>
              </p:ext>
            </p:extLst>
          </p:nvPr>
        </p:nvGraphicFramePr>
        <p:xfrm>
          <a:off x="-540568" y="332656"/>
          <a:ext cx="547528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5359190"/>
              </p:ext>
            </p:extLst>
          </p:nvPr>
        </p:nvGraphicFramePr>
        <p:xfrm>
          <a:off x="3048000" y="2420888"/>
          <a:ext cx="6096000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341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3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276872"/>
            <a:ext cx="5512505" cy="877824"/>
          </a:xfrm>
        </p:spPr>
        <p:txBody>
          <a:bodyPr>
            <a:noAutofit/>
          </a:bodyPr>
          <a:lstStyle/>
          <a:p>
            <a:pPr algn="r" hangingPunct="0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порядке сетевого </a:t>
            </a:r>
            <a:r>
              <a:rPr lang="ru-RU" dirty="0" smtClean="0"/>
              <a:t>взаимодействия, </a:t>
            </a:r>
            <a:r>
              <a:rPr lang="ru-RU" dirty="0"/>
              <a:t>специалисты </a:t>
            </a:r>
            <a:r>
              <a:rPr lang="ru-RU" dirty="0" err="1"/>
              <a:t>Гурьевского</a:t>
            </a:r>
            <a:r>
              <a:rPr lang="ru-RU" dirty="0"/>
              <a:t>  отделения </a:t>
            </a:r>
            <a:r>
              <a:rPr lang="ru-RU" dirty="0" smtClean="0"/>
              <a:t>осуществляют ППМС сопровождение детей с ОВЗ в </a:t>
            </a:r>
            <a:r>
              <a:rPr lang="ru-RU" dirty="0"/>
              <a:t>следующих </a:t>
            </a:r>
            <a:r>
              <a:rPr lang="ru-RU" dirty="0" smtClean="0"/>
              <a:t>образовательных организациях 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МАОУ «СОШ №11» 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Гурьевска</a:t>
            </a:r>
            <a:r>
              <a:rPr lang="ru-RU" dirty="0"/>
              <a:t>, МБОУ «ООШ №10» г. Гурьевска, МБОУ «ООШ №26» г. Салаира.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38272728"/>
              </p:ext>
            </p:extLst>
          </p:nvPr>
        </p:nvGraphicFramePr>
        <p:xfrm>
          <a:off x="-828600" y="620688"/>
          <a:ext cx="5475281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09518226"/>
              </p:ext>
            </p:extLst>
          </p:nvPr>
        </p:nvGraphicFramePr>
        <p:xfrm>
          <a:off x="2555776" y="2996952"/>
          <a:ext cx="6408712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03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872310" cy="25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776864" cy="8778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Функции Ресурсного центра в системе сетевого взаимодействия направленного на ППМС сопровождение детей с ОВЗ и инвалидностью могут выполнять: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1906124"/>
              </p:ext>
            </p:extLst>
          </p:nvPr>
        </p:nvGraphicFramePr>
        <p:xfrm>
          <a:off x="251520" y="1772816"/>
          <a:ext cx="792088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95536" y="4653136"/>
            <a:ext cx="4320480" cy="1584176"/>
          </a:xfrm>
          <a:prstGeom prst="round2Same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+mj-lt"/>
              </a:rPr>
              <a:t>Основываясь на рекомендациях ПМПК</a:t>
            </a:r>
            <a:endParaRPr lang="ru-RU" sz="2400" b="1" u="sng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1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980728"/>
            <a:ext cx="82089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Региональная стратегия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«Развитие системы психолого-педагогического и медико-социального сопровождения в системе  образования Кемеровской области» на 2017 – 2020 годы.</a:t>
            </a:r>
          </a:p>
          <a:p>
            <a:endParaRPr lang="ru-RU" sz="32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Разработана ГОО «Кузбасский РЦППМС» по заказу департамента образования и науки Кемеровской области.</a:t>
            </a:r>
          </a:p>
          <a:p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7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620000" cy="6480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Цель стратегии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24847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+mj-lt"/>
              </a:rPr>
              <a:t>Развитие психолого-педагогического, медико-социального сопровождения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i="1" dirty="0">
                <a:latin typeface="+mj-lt"/>
              </a:rPr>
              <a:t>в системе  образования Кемеровской области, направленного на обеспечение доступности  и качества образования детям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i="1" dirty="0">
                <a:latin typeface="+mj-lt"/>
              </a:rPr>
              <a:t> с особыми образовательными потребностями, в том числе, попавшим  в трудную жизненную ситуацию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5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53630"/>
              </p:ext>
            </p:extLst>
          </p:nvPr>
        </p:nvGraphicFramePr>
        <p:xfrm>
          <a:off x="107504" y="1110754"/>
          <a:ext cx="8856984" cy="574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04664"/>
            <a:ext cx="896448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rgbClr val="FF0000"/>
                </a:solidFill>
                <a:ea typeface="+mn-ea"/>
                <a:cs typeface="+mn-cs"/>
              </a:rPr>
              <a:t>Основные направления</a:t>
            </a:r>
            <a:endParaRPr lang="ru-RU" sz="2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4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7"/>
            <a:ext cx="439600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408" y="20608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В основе сетевого взаимодействия реализуемого  в системе образования Кемеровской области по ППМС сопровождению </a:t>
            </a:r>
            <a:r>
              <a:rPr lang="ru-RU" b="1" dirty="0" smtClean="0">
                <a:solidFill>
                  <a:srgbClr val="002060"/>
                </a:solidFill>
              </a:rPr>
              <a:t>детей с </a:t>
            </a:r>
            <a:r>
              <a:rPr lang="ru-RU" b="1" dirty="0" smtClean="0">
                <a:solidFill>
                  <a:srgbClr val="002060"/>
                </a:solidFill>
              </a:rPr>
              <a:t>ОВЗ и инвалидностью, лежит модель построения сети на основе Ресурсного центра.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1763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Ресурсный центр  - учреждение обладающее наибольшим кадровым и материальным потенциалом необходимым для реализации ППМС </a:t>
            </a:r>
            <a:r>
              <a:rPr lang="ru-RU" sz="2400" b="1" dirty="0" smtClean="0">
                <a:latin typeface="+mj-lt"/>
              </a:rPr>
              <a:t>сопровождения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864085"/>
              </p:ext>
            </p:extLst>
          </p:nvPr>
        </p:nvGraphicFramePr>
        <p:xfrm>
          <a:off x="323528" y="1844824"/>
          <a:ext cx="8712968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78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триховая стрелка вправо 13"/>
          <p:cNvSpPr/>
          <p:nvPr/>
        </p:nvSpPr>
        <p:spPr>
          <a:xfrm rot="5400000">
            <a:off x="3635896" y="-405427"/>
            <a:ext cx="1728192" cy="59406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16200000">
            <a:off x="3635896" y="1394774"/>
            <a:ext cx="1728192" cy="594066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creativityinside.com/wp-content/uploads/2013/11/Puzzle_Windows_7_wallpap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03704" cy="892563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взаимодействие образовательных организаций 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ГОО «Кузбасский РЦППМС»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1100"/>
              </p:ext>
            </p:extLst>
          </p:nvPr>
        </p:nvGraphicFramePr>
        <p:xfrm>
          <a:off x="499391" y="1700807"/>
          <a:ext cx="8496944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836712"/>
            <a:ext cx="8352928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ГОО «Кузбасский РЦППМС «Здоровье и развитие личности»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8195" y="5805264"/>
            <a:ext cx="835292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Муниципальные образовательные организации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9974" y="5398787"/>
            <a:ext cx="1728192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Муниципальные центры ППМС помощи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5398787"/>
            <a:ext cx="1728192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Территориальные ПМПК</a:t>
            </a:r>
            <a:endParaRPr lang="ru-RU" sz="11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7668344" y="3717032"/>
            <a:ext cx="45719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516789" cy="687633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  <a:ea typeface="+mn-ea"/>
                <a:cs typeface="+mn-cs"/>
              </a:rPr>
              <a:t>ПСИХОЛОГО-МЕДИКО-ПЕДАГОГИЧЕСКИЕ КОМИССИИ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68808"/>
              </p:ext>
            </p:extLst>
          </p:nvPr>
        </p:nvGraphicFramePr>
        <p:xfrm>
          <a:off x="395536" y="1412776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503" y="476672"/>
            <a:ext cx="885698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800" b="1" dirty="0">
                <a:solidFill>
                  <a:schemeClr val="tx2"/>
                </a:solidFill>
                <a:ea typeface="+mn-ea"/>
                <a:cs typeface="+mn-cs"/>
              </a:rPr>
              <a:t>Формы, содержание, технологии деятельности специалистов ППМС-сопровождения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881147"/>
              </p:ext>
            </p:extLst>
          </p:nvPr>
        </p:nvGraphicFramePr>
        <p:xfrm>
          <a:off x="467544" y="155679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447</TotalTime>
  <Words>620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Презентация PowerPoint</vt:lpstr>
      <vt:lpstr>Презентация PowerPoint</vt:lpstr>
      <vt:lpstr>Цель стратегии </vt:lpstr>
      <vt:lpstr>Презентация PowerPoint</vt:lpstr>
      <vt:lpstr>В основе сетевого взаимодействия реализуемого  в системе образования Кемеровской области по ППМС сопровождению детей с ОВЗ и инвалидностью, лежит модель построения сети на основе Ресурсного центра.</vt:lpstr>
      <vt:lpstr>Презентация PowerPoint</vt:lpstr>
      <vt:lpstr>Сетевое взаимодействие образовательных организаций с ГОО «Кузбасский РЦППМС» </vt:lpstr>
      <vt:lpstr>ПСИХОЛОГО-МЕДИКО-ПЕДАГОГИЧЕСКИЕ КОМИССИИ</vt:lpstr>
      <vt:lpstr>Формы, содержание, технологии деятельности специалистов ППМС-сопровождения</vt:lpstr>
      <vt:lpstr>Презентация PowerPoint</vt:lpstr>
      <vt:lpstr>Презентация PowerPoint</vt:lpstr>
      <vt:lpstr>В порядке сетевого взаимодействия, специалисты Гурьевского  отделения осуществляют ППМС сопровождение детей с ОВЗ в следующих образовательных организациях : МАОУ «СОШ №11» г.  Гурьевска, МБОУ «ООШ №10» г. Гурьевска, МБОУ «ООШ №26» г. Салаира. </vt:lpstr>
      <vt:lpstr>Функции Ресурсного центра в системе сетевого взаимодействия направленного на ППМС сопровождение детей с ОВЗ и инвалидностью могут выполнять:</vt:lpstr>
    </vt:vector>
  </TitlesOfParts>
  <Company>ГУО Кемеровский ОПВЦ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Н. Кошко</dc:creator>
  <cp:lastModifiedBy>Наталья Н. Кошко</cp:lastModifiedBy>
  <cp:revision>35</cp:revision>
  <dcterms:created xsi:type="dcterms:W3CDTF">2019-03-25T09:57:19Z</dcterms:created>
  <dcterms:modified xsi:type="dcterms:W3CDTF">2019-03-26T08:26:17Z</dcterms:modified>
</cp:coreProperties>
</file>