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90" y="-7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B755F2-CC30-4A0F-9154-C49A5F09368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F572335-A1AC-41FA-8A81-D8F72793AAD9}">
      <dgm:prSet custT="1"/>
      <dgm:spPr/>
      <dgm:t>
        <a:bodyPr/>
        <a:lstStyle/>
        <a:p>
          <a:pPr rtl="0"/>
          <a:r>
            <a:rPr lang="ru-RU" sz="1200" b="1" dirty="0" smtClean="0"/>
            <a:t>Ценность человека не зависит от его способностей и достижений</a:t>
          </a:r>
          <a:endParaRPr lang="ru-RU" sz="1200" b="1" dirty="0"/>
        </a:p>
      </dgm:t>
    </dgm:pt>
    <dgm:pt modelId="{8D82CEB5-A4AF-4667-A4F0-908278AE8277}" type="parTrans" cxnId="{D0D05941-5EE7-4B39-BAFB-A287C7B61615}">
      <dgm:prSet/>
      <dgm:spPr/>
      <dgm:t>
        <a:bodyPr/>
        <a:lstStyle/>
        <a:p>
          <a:endParaRPr lang="ru-RU" sz="3200" b="1"/>
        </a:p>
      </dgm:t>
    </dgm:pt>
    <dgm:pt modelId="{82A1BFF7-AD78-4AC1-80D9-54080A89ED5A}" type="sibTrans" cxnId="{D0D05941-5EE7-4B39-BAFB-A287C7B61615}">
      <dgm:prSet/>
      <dgm:spPr/>
      <dgm:t>
        <a:bodyPr/>
        <a:lstStyle/>
        <a:p>
          <a:endParaRPr lang="ru-RU" sz="3200" b="1"/>
        </a:p>
      </dgm:t>
    </dgm:pt>
    <dgm:pt modelId="{769082B5-FA76-49D8-9527-B69ABF48FD31}">
      <dgm:prSet custT="1"/>
      <dgm:spPr/>
      <dgm:t>
        <a:bodyPr/>
        <a:lstStyle/>
        <a:p>
          <a:pPr rtl="0"/>
          <a:r>
            <a:rPr lang="ru-RU" sz="1200" b="1" smtClean="0"/>
            <a:t>Каждый человек способен чувствовать и думать</a:t>
          </a:r>
          <a:endParaRPr lang="ru-RU" sz="1200" b="1"/>
        </a:p>
      </dgm:t>
    </dgm:pt>
    <dgm:pt modelId="{4CB447E7-A09F-4130-A0F9-67059C21A64E}" type="parTrans" cxnId="{806A6245-EDAE-4F46-B545-D804630B87AC}">
      <dgm:prSet/>
      <dgm:spPr/>
      <dgm:t>
        <a:bodyPr/>
        <a:lstStyle/>
        <a:p>
          <a:endParaRPr lang="ru-RU" sz="3200" b="1"/>
        </a:p>
      </dgm:t>
    </dgm:pt>
    <dgm:pt modelId="{E0D8D14B-2E2B-4DC9-95C9-46CE70716A92}" type="sibTrans" cxnId="{806A6245-EDAE-4F46-B545-D804630B87AC}">
      <dgm:prSet/>
      <dgm:spPr/>
      <dgm:t>
        <a:bodyPr/>
        <a:lstStyle/>
        <a:p>
          <a:endParaRPr lang="ru-RU" sz="3200" b="1"/>
        </a:p>
      </dgm:t>
    </dgm:pt>
    <dgm:pt modelId="{CE3E41F9-5CAD-44A8-B90C-5814AC4DA4CF}">
      <dgm:prSet custT="1"/>
      <dgm:spPr/>
      <dgm:t>
        <a:bodyPr/>
        <a:lstStyle/>
        <a:p>
          <a:pPr rtl="0"/>
          <a:r>
            <a:rPr lang="ru-RU" sz="1200" b="1" smtClean="0"/>
            <a:t>Каждый человек имеет право на общение и на то, чтобы быть услышанным</a:t>
          </a:r>
          <a:endParaRPr lang="ru-RU" sz="1200" b="1"/>
        </a:p>
      </dgm:t>
    </dgm:pt>
    <dgm:pt modelId="{B4A3C447-30B8-4517-8E3E-01161B147B0A}" type="parTrans" cxnId="{4433BCFF-7F7D-4E2C-AB5F-00852AAD5CBE}">
      <dgm:prSet/>
      <dgm:spPr/>
      <dgm:t>
        <a:bodyPr/>
        <a:lstStyle/>
        <a:p>
          <a:endParaRPr lang="ru-RU" sz="3200" b="1"/>
        </a:p>
      </dgm:t>
    </dgm:pt>
    <dgm:pt modelId="{C22A94DC-F535-413D-96F6-B52EDC78FBBE}" type="sibTrans" cxnId="{4433BCFF-7F7D-4E2C-AB5F-00852AAD5CBE}">
      <dgm:prSet/>
      <dgm:spPr/>
      <dgm:t>
        <a:bodyPr/>
        <a:lstStyle/>
        <a:p>
          <a:endParaRPr lang="ru-RU" sz="3200" b="1"/>
        </a:p>
      </dgm:t>
    </dgm:pt>
    <dgm:pt modelId="{F08DF160-4783-49A1-9F0F-6A3351C50388}">
      <dgm:prSet custT="1"/>
      <dgm:spPr/>
      <dgm:t>
        <a:bodyPr/>
        <a:lstStyle/>
        <a:p>
          <a:pPr rtl="0"/>
          <a:r>
            <a:rPr lang="ru-RU" sz="1200" b="1" dirty="0" smtClean="0"/>
            <a:t>Все люди нуждаются друг в друге</a:t>
          </a:r>
          <a:endParaRPr lang="ru-RU" sz="1200" b="1" dirty="0"/>
        </a:p>
      </dgm:t>
    </dgm:pt>
    <dgm:pt modelId="{2E64490B-F50A-46A2-9C8B-289CD279CA7B}" type="parTrans" cxnId="{4E85EACD-34F0-454D-A850-82DE1E301047}">
      <dgm:prSet/>
      <dgm:spPr/>
      <dgm:t>
        <a:bodyPr/>
        <a:lstStyle/>
        <a:p>
          <a:endParaRPr lang="ru-RU" sz="3200" b="1"/>
        </a:p>
      </dgm:t>
    </dgm:pt>
    <dgm:pt modelId="{ABD21086-9F2D-4358-886F-1506EB71E61D}" type="sibTrans" cxnId="{4E85EACD-34F0-454D-A850-82DE1E301047}">
      <dgm:prSet/>
      <dgm:spPr/>
      <dgm:t>
        <a:bodyPr/>
        <a:lstStyle/>
        <a:p>
          <a:endParaRPr lang="ru-RU" sz="3200" b="1"/>
        </a:p>
      </dgm:t>
    </dgm:pt>
    <dgm:pt modelId="{CA696BA0-E0F5-4491-A236-B502C82EAD62}">
      <dgm:prSet custT="1"/>
      <dgm:spPr/>
      <dgm:t>
        <a:bodyPr/>
        <a:lstStyle/>
        <a:p>
          <a:pPr rtl="0"/>
          <a:r>
            <a:rPr lang="ru-RU" sz="1200" b="1" dirty="0" smtClean="0"/>
            <a:t>Подлинное образование может осуществляться только в контексте реальных взаимоотношений</a:t>
          </a:r>
        </a:p>
      </dgm:t>
    </dgm:pt>
    <dgm:pt modelId="{463A875D-4A79-4A14-8647-E35BD11CDFD8}" type="parTrans" cxnId="{622CBBA8-D621-4B2F-8DAB-98C8A5B697E3}">
      <dgm:prSet/>
      <dgm:spPr/>
      <dgm:t>
        <a:bodyPr/>
        <a:lstStyle/>
        <a:p>
          <a:endParaRPr lang="ru-RU" sz="3200" b="1"/>
        </a:p>
      </dgm:t>
    </dgm:pt>
    <dgm:pt modelId="{5F35F310-6BBC-461A-8137-73D5744EC857}" type="sibTrans" cxnId="{622CBBA8-D621-4B2F-8DAB-98C8A5B697E3}">
      <dgm:prSet/>
      <dgm:spPr/>
      <dgm:t>
        <a:bodyPr/>
        <a:lstStyle/>
        <a:p>
          <a:endParaRPr lang="ru-RU" sz="3200" b="1"/>
        </a:p>
      </dgm:t>
    </dgm:pt>
    <dgm:pt modelId="{4242E063-6A07-438A-9B0E-11D2060989AE}">
      <dgm:prSet custT="1"/>
      <dgm:spPr/>
      <dgm:t>
        <a:bodyPr/>
        <a:lstStyle/>
        <a:p>
          <a:pPr rtl="0"/>
          <a:r>
            <a:rPr lang="ru-RU" sz="1200" b="1" dirty="0" smtClean="0"/>
            <a:t>Для всех обучающихся достижение прогресса скорее может быть в том, что они могут делать, чем в том, что не могут</a:t>
          </a:r>
          <a:endParaRPr lang="ru-RU" sz="1200" b="1" dirty="0"/>
        </a:p>
      </dgm:t>
    </dgm:pt>
    <dgm:pt modelId="{185995CC-E4E5-42FE-8C83-2D5DE66C5A1E}" type="parTrans" cxnId="{62F0F58E-129A-4CB8-8FC0-AE8EEC53239D}">
      <dgm:prSet/>
      <dgm:spPr/>
      <dgm:t>
        <a:bodyPr/>
        <a:lstStyle/>
        <a:p>
          <a:endParaRPr lang="ru-RU" sz="3200" b="1"/>
        </a:p>
      </dgm:t>
    </dgm:pt>
    <dgm:pt modelId="{60EDA90A-72AC-4162-8FEC-09DB83196AF8}" type="sibTrans" cxnId="{62F0F58E-129A-4CB8-8FC0-AE8EEC53239D}">
      <dgm:prSet/>
      <dgm:spPr/>
      <dgm:t>
        <a:bodyPr/>
        <a:lstStyle/>
        <a:p>
          <a:endParaRPr lang="ru-RU" sz="3200" b="1"/>
        </a:p>
      </dgm:t>
    </dgm:pt>
    <dgm:pt modelId="{7B59BEAA-4C2F-4A1B-9255-7B88FB82574F}">
      <dgm:prSet custT="1"/>
      <dgm:spPr/>
      <dgm:t>
        <a:bodyPr/>
        <a:lstStyle/>
        <a:p>
          <a:pPr rtl="0"/>
          <a:r>
            <a:rPr lang="ru-RU" sz="1200" b="1" smtClean="0"/>
            <a:t>Разнообразие усиливает все стороны жизни человека</a:t>
          </a:r>
          <a:endParaRPr lang="ru-RU" sz="1200" b="1"/>
        </a:p>
      </dgm:t>
    </dgm:pt>
    <dgm:pt modelId="{B70C42DD-22E5-4A56-88BE-B96537E387CE}" type="parTrans" cxnId="{1FF64698-86BA-41E0-AAE8-013FB958B53D}">
      <dgm:prSet/>
      <dgm:spPr/>
      <dgm:t>
        <a:bodyPr/>
        <a:lstStyle/>
        <a:p>
          <a:endParaRPr lang="ru-RU" sz="3200" b="1"/>
        </a:p>
      </dgm:t>
    </dgm:pt>
    <dgm:pt modelId="{F5FE7A9A-E916-44A1-9448-05C65F310087}" type="sibTrans" cxnId="{1FF64698-86BA-41E0-AAE8-013FB958B53D}">
      <dgm:prSet/>
      <dgm:spPr/>
      <dgm:t>
        <a:bodyPr/>
        <a:lstStyle/>
        <a:p>
          <a:endParaRPr lang="ru-RU" sz="3200" b="1"/>
        </a:p>
      </dgm:t>
    </dgm:pt>
    <dgm:pt modelId="{3C3B068E-E483-47AD-B265-A9682A840990}">
      <dgm:prSet custT="1"/>
      <dgm:spPr/>
      <dgm:t>
        <a:bodyPr/>
        <a:lstStyle/>
        <a:p>
          <a:pPr rtl="0"/>
          <a:r>
            <a:rPr lang="ru-RU" sz="1200" b="1" smtClean="0"/>
            <a:t>Все люди нуждаются в поддержке и дружбе ровесников</a:t>
          </a:r>
          <a:endParaRPr lang="ru-RU" sz="1200" b="1" dirty="0" smtClean="0"/>
        </a:p>
      </dgm:t>
    </dgm:pt>
    <dgm:pt modelId="{F763A9E8-52B1-4EA0-9069-B6A53267913C}" type="parTrans" cxnId="{26E34ED6-1B5A-41C7-83A6-283A4DF0DDBB}">
      <dgm:prSet/>
      <dgm:spPr/>
      <dgm:t>
        <a:bodyPr/>
        <a:lstStyle/>
        <a:p>
          <a:endParaRPr lang="ru-RU" sz="2000" b="1"/>
        </a:p>
      </dgm:t>
    </dgm:pt>
    <dgm:pt modelId="{7A84902F-9861-4D19-B426-B908C9376341}" type="sibTrans" cxnId="{26E34ED6-1B5A-41C7-83A6-283A4DF0DDBB}">
      <dgm:prSet/>
      <dgm:spPr/>
      <dgm:t>
        <a:bodyPr/>
        <a:lstStyle/>
        <a:p>
          <a:endParaRPr lang="ru-RU" sz="2000" b="1"/>
        </a:p>
      </dgm:t>
    </dgm:pt>
    <dgm:pt modelId="{71F567AF-6EFD-474B-A36B-D34A882A0EA0}" type="pres">
      <dgm:prSet presAssocID="{D7B755F2-CC30-4A0F-9154-C49A5F09368F}" presName="linear" presStyleCnt="0">
        <dgm:presLayoutVars>
          <dgm:animLvl val="lvl"/>
          <dgm:resizeHandles val="exact"/>
        </dgm:presLayoutVars>
      </dgm:prSet>
      <dgm:spPr/>
    </dgm:pt>
    <dgm:pt modelId="{A536013F-354A-4EDD-9A3A-CB5C990A081D}" type="pres">
      <dgm:prSet presAssocID="{8F572335-A1AC-41FA-8A81-D8F72793AAD9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169A3FE9-379D-47F4-A9BA-557C1BCD1C0D}" type="pres">
      <dgm:prSet presAssocID="{82A1BFF7-AD78-4AC1-80D9-54080A89ED5A}" presName="spacer" presStyleCnt="0"/>
      <dgm:spPr/>
    </dgm:pt>
    <dgm:pt modelId="{166FB09E-5C10-4E18-BC0D-35A9446242D6}" type="pres">
      <dgm:prSet presAssocID="{769082B5-FA76-49D8-9527-B69ABF48FD31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A809B8EF-C299-4549-8A8D-022C02DEFDB0}" type="pres">
      <dgm:prSet presAssocID="{E0D8D14B-2E2B-4DC9-95C9-46CE70716A92}" presName="spacer" presStyleCnt="0"/>
      <dgm:spPr/>
    </dgm:pt>
    <dgm:pt modelId="{7AAF3D78-6EF5-430C-9BBB-B87B6DA8B3BE}" type="pres">
      <dgm:prSet presAssocID="{CE3E41F9-5CAD-44A8-B90C-5814AC4DA4CF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D483D7CA-422B-4D87-B391-FBC44FCCD294}" type="pres">
      <dgm:prSet presAssocID="{C22A94DC-F535-413D-96F6-B52EDC78FBBE}" presName="spacer" presStyleCnt="0"/>
      <dgm:spPr/>
    </dgm:pt>
    <dgm:pt modelId="{979DED94-BBB8-4EBC-B72F-015E58DBDFBC}" type="pres">
      <dgm:prSet presAssocID="{F08DF160-4783-49A1-9F0F-6A3351C50388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A2547A44-F7E7-44B5-A9C5-E62D2CAAFC6B}" type="pres">
      <dgm:prSet presAssocID="{ABD21086-9F2D-4358-886F-1506EB71E61D}" presName="spacer" presStyleCnt="0"/>
      <dgm:spPr/>
    </dgm:pt>
    <dgm:pt modelId="{1D7476B4-8AD1-4AC9-918D-43F1076052CE}" type="pres">
      <dgm:prSet presAssocID="{CA696BA0-E0F5-4491-A236-B502C82EAD62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4C1F7562-EBD5-4B77-9429-7C5283B700A3}" type="pres">
      <dgm:prSet presAssocID="{5F35F310-6BBC-461A-8137-73D5744EC857}" presName="spacer" presStyleCnt="0"/>
      <dgm:spPr/>
    </dgm:pt>
    <dgm:pt modelId="{FFD63396-7CF0-4D07-9D77-26192B1DEC4F}" type="pres">
      <dgm:prSet presAssocID="{3C3B068E-E483-47AD-B265-A9682A840990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83A80C1E-A7F6-4C6A-9B28-FA567EE2FFD6}" type="pres">
      <dgm:prSet presAssocID="{7A84902F-9861-4D19-B426-B908C9376341}" presName="spacer" presStyleCnt="0"/>
      <dgm:spPr/>
    </dgm:pt>
    <dgm:pt modelId="{4C42D5C1-0719-49FA-AC3E-62FAD6CE154A}" type="pres">
      <dgm:prSet presAssocID="{4242E063-6A07-438A-9B0E-11D2060989AE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59605989-5C3C-4E86-9137-68035150D06A}" type="pres">
      <dgm:prSet presAssocID="{60EDA90A-72AC-4162-8FEC-09DB83196AF8}" presName="spacer" presStyleCnt="0"/>
      <dgm:spPr/>
    </dgm:pt>
    <dgm:pt modelId="{46714C18-2EF3-40A4-9110-78DEB78D9CCC}" type="pres">
      <dgm:prSet presAssocID="{7B59BEAA-4C2F-4A1B-9255-7B88FB82574F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E32BBDF0-44AA-4762-A9A2-953A179FDBA6}" type="presOf" srcId="{CA696BA0-E0F5-4491-A236-B502C82EAD62}" destId="{1D7476B4-8AD1-4AC9-918D-43F1076052CE}" srcOrd="0" destOrd="0" presId="urn:microsoft.com/office/officeart/2005/8/layout/vList2"/>
    <dgm:cxn modelId="{E2EE050A-1823-42CD-B571-CFDB7D896116}" type="presOf" srcId="{7B59BEAA-4C2F-4A1B-9255-7B88FB82574F}" destId="{46714C18-2EF3-40A4-9110-78DEB78D9CCC}" srcOrd="0" destOrd="0" presId="urn:microsoft.com/office/officeart/2005/8/layout/vList2"/>
    <dgm:cxn modelId="{1FF64698-86BA-41E0-AAE8-013FB958B53D}" srcId="{D7B755F2-CC30-4A0F-9154-C49A5F09368F}" destId="{7B59BEAA-4C2F-4A1B-9255-7B88FB82574F}" srcOrd="7" destOrd="0" parTransId="{B70C42DD-22E5-4A56-88BE-B96537E387CE}" sibTransId="{F5FE7A9A-E916-44A1-9448-05C65F310087}"/>
    <dgm:cxn modelId="{A92AD844-DBB9-456F-8AEE-475E020A031E}" type="presOf" srcId="{F08DF160-4783-49A1-9F0F-6A3351C50388}" destId="{979DED94-BBB8-4EBC-B72F-015E58DBDFBC}" srcOrd="0" destOrd="0" presId="urn:microsoft.com/office/officeart/2005/8/layout/vList2"/>
    <dgm:cxn modelId="{26E34ED6-1B5A-41C7-83A6-283A4DF0DDBB}" srcId="{D7B755F2-CC30-4A0F-9154-C49A5F09368F}" destId="{3C3B068E-E483-47AD-B265-A9682A840990}" srcOrd="5" destOrd="0" parTransId="{F763A9E8-52B1-4EA0-9069-B6A53267913C}" sibTransId="{7A84902F-9861-4D19-B426-B908C9376341}"/>
    <dgm:cxn modelId="{62F0F58E-129A-4CB8-8FC0-AE8EEC53239D}" srcId="{D7B755F2-CC30-4A0F-9154-C49A5F09368F}" destId="{4242E063-6A07-438A-9B0E-11D2060989AE}" srcOrd="6" destOrd="0" parTransId="{185995CC-E4E5-42FE-8C83-2D5DE66C5A1E}" sibTransId="{60EDA90A-72AC-4162-8FEC-09DB83196AF8}"/>
    <dgm:cxn modelId="{9B5602BC-3E2E-4F1E-BBE9-A2E8C3604F10}" type="presOf" srcId="{D7B755F2-CC30-4A0F-9154-C49A5F09368F}" destId="{71F567AF-6EFD-474B-A36B-D34A882A0EA0}" srcOrd="0" destOrd="0" presId="urn:microsoft.com/office/officeart/2005/8/layout/vList2"/>
    <dgm:cxn modelId="{66F234D6-B8CA-4B91-8939-72682BA59C32}" type="presOf" srcId="{CE3E41F9-5CAD-44A8-B90C-5814AC4DA4CF}" destId="{7AAF3D78-6EF5-430C-9BBB-B87B6DA8B3BE}" srcOrd="0" destOrd="0" presId="urn:microsoft.com/office/officeart/2005/8/layout/vList2"/>
    <dgm:cxn modelId="{622CBBA8-D621-4B2F-8DAB-98C8A5B697E3}" srcId="{D7B755F2-CC30-4A0F-9154-C49A5F09368F}" destId="{CA696BA0-E0F5-4491-A236-B502C82EAD62}" srcOrd="4" destOrd="0" parTransId="{463A875D-4A79-4A14-8647-E35BD11CDFD8}" sibTransId="{5F35F310-6BBC-461A-8137-73D5744EC857}"/>
    <dgm:cxn modelId="{806A6245-EDAE-4F46-B545-D804630B87AC}" srcId="{D7B755F2-CC30-4A0F-9154-C49A5F09368F}" destId="{769082B5-FA76-49D8-9527-B69ABF48FD31}" srcOrd="1" destOrd="0" parTransId="{4CB447E7-A09F-4130-A0F9-67059C21A64E}" sibTransId="{E0D8D14B-2E2B-4DC9-95C9-46CE70716A92}"/>
    <dgm:cxn modelId="{0297AB37-E31D-466B-A0EC-FD46B7A850C2}" type="presOf" srcId="{4242E063-6A07-438A-9B0E-11D2060989AE}" destId="{4C42D5C1-0719-49FA-AC3E-62FAD6CE154A}" srcOrd="0" destOrd="0" presId="urn:microsoft.com/office/officeart/2005/8/layout/vList2"/>
    <dgm:cxn modelId="{D0D05941-5EE7-4B39-BAFB-A287C7B61615}" srcId="{D7B755F2-CC30-4A0F-9154-C49A5F09368F}" destId="{8F572335-A1AC-41FA-8A81-D8F72793AAD9}" srcOrd="0" destOrd="0" parTransId="{8D82CEB5-A4AF-4667-A4F0-908278AE8277}" sibTransId="{82A1BFF7-AD78-4AC1-80D9-54080A89ED5A}"/>
    <dgm:cxn modelId="{4433BCFF-7F7D-4E2C-AB5F-00852AAD5CBE}" srcId="{D7B755F2-CC30-4A0F-9154-C49A5F09368F}" destId="{CE3E41F9-5CAD-44A8-B90C-5814AC4DA4CF}" srcOrd="2" destOrd="0" parTransId="{B4A3C447-30B8-4517-8E3E-01161B147B0A}" sibTransId="{C22A94DC-F535-413D-96F6-B52EDC78FBBE}"/>
    <dgm:cxn modelId="{3442FFEB-878D-4FFA-B2C9-C1F739412EA3}" type="presOf" srcId="{769082B5-FA76-49D8-9527-B69ABF48FD31}" destId="{166FB09E-5C10-4E18-BC0D-35A9446242D6}" srcOrd="0" destOrd="0" presId="urn:microsoft.com/office/officeart/2005/8/layout/vList2"/>
    <dgm:cxn modelId="{4E85EACD-34F0-454D-A850-82DE1E301047}" srcId="{D7B755F2-CC30-4A0F-9154-C49A5F09368F}" destId="{F08DF160-4783-49A1-9F0F-6A3351C50388}" srcOrd="3" destOrd="0" parTransId="{2E64490B-F50A-46A2-9C8B-289CD279CA7B}" sibTransId="{ABD21086-9F2D-4358-886F-1506EB71E61D}"/>
    <dgm:cxn modelId="{29EEE87C-9813-43BF-AE1A-799D80B07002}" type="presOf" srcId="{8F572335-A1AC-41FA-8A81-D8F72793AAD9}" destId="{A536013F-354A-4EDD-9A3A-CB5C990A081D}" srcOrd="0" destOrd="0" presId="urn:microsoft.com/office/officeart/2005/8/layout/vList2"/>
    <dgm:cxn modelId="{17EAA42F-D2B6-4309-942C-94CE1EEADF42}" type="presOf" srcId="{3C3B068E-E483-47AD-B265-A9682A840990}" destId="{FFD63396-7CF0-4D07-9D77-26192B1DEC4F}" srcOrd="0" destOrd="0" presId="urn:microsoft.com/office/officeart/2005/8/layout/vList2"/>
    <dgm:cxn modelId="{9FF83F64-DFFB-47A8-882F-B4B253BF2104}" type="presParOf" srcId="{71F567AF-6EFD-474B-A36B-D34A882A0EA0}" destId="{A536013F-354A-4EDD-9A3A-CB5C990A081D}" srcOrd="0" destOrd="0" presId="urn:microsoft.com/office/officeart/2005/8/layout/vList2"/>
    <dgm:cxn modelId="{0AEEFD79-9CB1-4B82-B970-EFA1AD3FB5FE}" type="presParOf" srcId="{71F567AF-6EFD-474B-A36B-D34A882A0EA0}" destId="{169A3FE9-379D-47F4-A9BA-557C1BCD1C0D}" srcOrd="1" destOrd="0" presId="urn:microsoft.com/office/officeart/2005/8/layout/vList2"/>
    <dgm:cxn modelId="{F00D3809-1C10-4800-878E-19F10474EF10}" type="presParOf" srcId="{71F567AF-6EFD-474B-A36B-D34A882A0EA0}" destId="{166FB09E-5C10-4E18-BC0D-35A9446242D6}" srcOrd="2" destOrd="0" presId="urn:microsoft.com/office/officeart/2005/8/layout/vList2"/>
    <dgm:cxn modelId="{D489E5B1-B9BC-40A3-AD0B-C4F9BAD04972}" type="presParOf" srcId="{71F567AF-6EFD-474B-A36B-D34A882A0EA0}" destId="{A809B8EF-C299-4549-8A8D-022C02DEFDB0}" srcOrd="3" destOrd="0" presId="urn:microsoft.com/office/officeart/2005/8/layout/vList2"/>
    <dgm:cxn modelId="{3C190373-D51E-406E-BE89-C387D1B8098A}" type="presParOf" srcId="{71F567AF-6EFD-474B-A36B-D34A882A0EA0}" destId="{7AAF3D78-6EF5-430C-9BBB-B87B6DA8B3BE}" srcOrd="4" destOrd="0" presId="urn:microsoft.com/office/officeart/2005/8/layout/vList2"/>
    <dgm:cxn modelId="{2AF93584-95BC-4567-B437-6C6C7237D5C0}" type="presParOf" srcId="{71F567AF-6EFD-474B-A36B-D34A882A0EA0}" destId="{D483D7CA-422B-4D87-B391-FBC44FCCD294}" srcOrd="5" destOrd="0" presId="urn:microsoft.com/office/officeart/2005/8/layout/vList2"/>
    <dgm:cxn modelId="{A8FA6FFA-F016-4C28-B9D4-3E1ECCEDB1CA}" type="presParOf" srcId="{71F567AF-6EFD-474B-A36B-D34A882A0EA0}" destId="{979DED94-BBB8-4EBC-B72F-015E58DBDFBC}" srcOrd="6" destOrd="0" presId="urn:microsoft.com/office/officeart/2005/8/layout/vList2"/>
    <dgm:cxn modelId="{73666426-AADF-4446-A6E7-FB01024809A1}" type="presParOf" srcId="{71F567AF-6EFD-474B-A36B-D34A882A0EA0}" destId="{A2547A44-F7E7-44B5-A9C5-E62D2CAAFC6B}" srcOrd="7" destOrd="0" presId="urn:microsoft.com/office/officeart/2005/8/layout/vList2"/>
    <dgm:cxn modelId="{6F43DB6F-D973-40E0-A78B-EACEACBE9D2B}" type="presParOf" srcId="{71F567AF-6EFD-474B-A36B-D34A882A0EA0}" destId="{1D7476B4-8AD1-4AC9-918D-43F1076052CE}" srcOrd="8" destOrd="0" presId="urn:microsoft.com/office/officeart/2005/8/layout/vList2"/>
    <dgm:cxn modelId="{0F9B7E4B-496C-4D55-8C45-CDF77FA181A5}" type="presParOf" srcId="{71F567AF-6EFD-474B-A36B-D34A882A0EA0}" destId="{4C1F7562-EBD5-4B77-9429-7C5283B700A3}" srcOrd="9" destOrd="0" presId="urn:microsoft.com/office/officeart/2005/8/layout/vList2"/>
    <dgm:cxn modelId="{07FBDF51-AF32-451F-BD0A-A74E4498C15C}" type="presParOf" srcId="{71F567AF-6EFD-474B-A36B-D34A882A0EA0}" destId="{FFD63396-7CF0-4D07-9D77-26192B1DEC4F}" srcOrd="10" destOrd="0" presId="urn:microsoft.com/office/officeart/2005/8/layout/vList2"/>
    <dgm:cxn modelId="{545C1B29-A98D-4FE6-9473-7C39D55AA3B1}" type="presParOf" srcId="{71F567AF-6EFD-474B-A36B-D34A882A0EA0}" destId="{83A80C1E-A7F6-4C6A-9B28-FA567EE2FFD6}" srcOrd="11" destOrd="0" presId="urn:microsoft.com/office/officeart/2005/8/layout/vList2"/>
    <dgm:cxn modelId="{E995D4DE-A8D4-48D9-BC7E-E8C17D89C31D}" type="presParOf" srcId="{71F567AF-6EFD-474B-A36B-D34A882A0EA0}" destId="{4C42D5C1-0719-49FA-AC3E-62FAD6CE154A}" srcOrd="12" destOrd="0" presId="urn:microsoft.com/office/officeart/2005/8/layout/vList2"/>
    <dgm:cxn modelId="{E8C6F0C1-0B01-4E2E-B2F1-2A316C441DAC}" type="presParOf" srcId="{71F567AF-6EFD-474B-A36B-D34A882A0EA0}" destId="{59605989-5C3C-4E86-9137-68035150D06A}" srcOrd="13" destOrd="0" presId="urn:microsoft.com/office/officeart/2005/8/layout/vList2"/>
    <dgm:cxn modelId="{7D18EE78-31BF-498E-BC25-B2D2C0A339C1}" type="presParOf" srcId="{71F567AF-6EFD-474B-A36B-D34A882A0EA0}" destId="{46714C18-2EF3-40A4-9110-78DEB78D9CCC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E0B12EE-E06F-4E97-BAA6-3A93578DFFE7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E67D53-7FCF-4163-8497-3A0133CB7393}">
      <dgm:prSet custT="1"/>
      <dgm:spPr/>
      <dgm:t>
        <a:bodyPr/>
        <a:lstStyle/>
        <a:p>
          <a:pPr rtl="0"/>
          <a:r>
            <a:rPr lang="ru-RU" sz="800" dirty="0" smtClean="0"/>
            <a:t>наличие в образовательной организации ОВЗ и детей-инвалидов</a:t>
          </a:r>
          <a:endParaRPr lang="ru-RU" sz="800" dirty="0"/>
        </a:p>
      </dgm:t>
    </dgm:pt>
    <dgm:pt modelId="{2CD65F4A-C594-4886-BDC0-C6B58A45EFD6}" type="parTrans" cxnId="{61D44024-D70D-48BF-A01C-2B2E0038A429}">
      <dgm:prSet/>
      <dgm:spPr/>
      <dgm:t>
        <a:bodyPr/>
        <a:lstStyle/>
        <a:p>
          <a:endParaRPr lang="ru-RU" sz="2800"/>
        </a:p>
      </dgm:t>
    </dgm:pt>
    <dgm:pt modelId="{BC6991ED-AA5F-42A0-9AD8-5C86C6002424}" type="sibTrans" cxnId="{61D44024-D70D-48BF-A01C-2B2E0038A429}">
      <dgm:prSet/>
      <dgm:spPr/>
      <dgm:t>
        <a:bodyPr/>
        <a:lstStyle/>
        <a:p>
          <a:endParaRPr lang="ru-RU" sz="2800"/>
        </a:p>
      </dgm:t>
    </dgm:pt>
    <dgm:pt modelId="{0F82E213-93E2-4BBB-B5C1-4F1A453DD465}">
      <dgm:prSet custT="1"/>
      <dgm:spPr/>
      <dgm:t>
        <a:bodyPr/>
        <a:lstStyle/>
        <a:p>
          <a:pPr rtl="0"/>
          <a:r>
            <a:rPr lang="ru-RU" sz="800" dirty="0" smtClean="0"/>
            <a:t>наличие в штате специалистов ППМС-сопровождения (учителя-логопеда, педагога-психолога, социального педагога, учителя-дефектолога)</a:t>
          </a:r>
          <a:endParaRPr lang="ru-RU" sz="800" dirty="0"/>
        </a:p>
      </dgm:t>
    </dgm:pt>
    <dgm:pt modelId="{AF60CB56-C8F4-45DD-8D34-E02642B5D92D}" type="parTrans" cxnId="{06421B3C-AA7E-4BF2-A417-98408C0EFD47}">
      <dgm:prSet/>
      <dgm:spPr/>
      <dgm:t>
        <a:bodyPr/>
        <a:lstStyle/>
        <a:p>
          <a:endParaRPr lang="ru-RU" sz="2800"/>
        </a:p>
      </dgm:t>
    </dgm:pt>
    <dgm:pt modelId="{8430807C-700A-472A-84C4-47B61506B82F}" type="sibTrans" cxnId="{06421B3C-AA7E-4BF2-A417-98408C0EFD47}">
      <dgm:prSet/>
      <dgm:spPr/>
      <dgm:t>
        <a:bodyPr/>
        <a:lstStyle/>
        <a:p>
          <a:endParaRPr lang="ru-RU" sz="2800"/>
        </a:p>
      </dgm:t>
    </dgm:pt>
    <dgm:pt modelId="{1058848C-6984-4A79-B2DA-AD634A3A416D}">
      <dgm:prSet custT="1"/>
      <dgm:spPr/>
      <dgm:t>
        <a:bodyPr/>
        <a:lstStyle/>
        <a:p>
          <a:pPr rtl="0"/>
          <a:r>
            <a:rPr lang="ru-RU" sz="800" dirty="0" smtClean="0"/>
            <a:t>системная работа по повышению профессиональной компетенции педагогических работников</a:t>
          </a:r>
          <a:endParaRPr lang="ru-RU" sz="800" dirty="0"/>
        </a:p>
      </dgm:t>
    </dgm:pt>
    <dgm:pt modelId="{FC08D7F9-02B7-4B9D-9C26-D8D2411691CE}" type="parTrans" cxnId="{BF7B7903-6AB9-48C4-B181-86D7AC7D3A1A}">
      <dgm:prSet/>
      <dgm:spPr/>
      <dgm:t>
        <a:bodyPr/>
        <a:lstStyle/>
        <a:p>
          <a:endParaRPr lang="ru-RU" sz="2800"/>
        </a:p>
      </dgm:t>
    </dgm:pt>
    <dgm:pt modelId="{629658C0-EB9B-45F1-9FD1-4DCE711C365F}" type="sibTrans" cxnId="{BF7B7903-6AB9-48C4-B181-86D7AC7D3A1A}">
      <dgm:prSet/>
      <dgm:spPr/>
      <dgm:t>
        <a:bodyPr/>
        <a:lstStyle/>
        <a:p>
          <a:endParaRPr lang="ru-RU" sz="2800"/>
        </a:p>
      </dgm:t>
    </dgm:pt>
    <dgm:pt modelId="{39665C82-ABC4-4148-BBDC-A656185345B1}">
      <dgm:prSet custT="1"/>
      <dgm:spPr/>
      <dgm:t>
        <a:bodyPr/>
        <a:lstStyle/>
        <a:p>
          <a:pPr rtl="0"/>
          <a:r>
            <a:rPr lang="ru-RU" sz="800" dirty="0" smtClean="0"/>
            <a:t>доля педагогов, повысивших квалификацию по направлению работы с детьми с ОВЗ - не менее 20 %</a:t>
          </a:r>
          <a:endParaRPr lang="ru-RU" sz="800" dirty="0"/>
        </a:p>
      </dgm:t>
    </dgm:pt>
    <dgm:pt modelId="{22327C30-758B-420E-96DA-21F6130E2337}" type="parTrans" cxnId="{548AE5E5-9B9B-4E30-BA58-C53CDF98E978}">
      <dgm:prSet/>
      <dgm:spPr/>
      <dgm:t>
        <a:bodyPr/>
        <a:lstStyle/>
        <a:p>
          <a:endParaRPr lang="ru-RU" sz="2800"/>
        </a:p>
      </dgm:t>
    </dgm:pt>
    <dgm:pt modelId="{3C86B1C4-9E55-48BB-B9A8-084CD6C282A5}" type="sibTrans" cxnId="{548AE5E5-9B9B-4E30-BA58-C53CDF98E978}">
      <dgm:prSet/>
      <dgm:spPr/>
      <dgm:t>
        <a:bodyPr/>
        <a:lstStyle/>
        <a:p>
          <a:endParaRPr lang="ru-RU" sz="2800"/>
        </a:p>
      </dgm:t>
    </dgm:pt>
    <dgm:pt modelId="{889DBC5E-965A-4358-BCE9-001277478DD5}">
      <dgm:prSet custT="1"/>
      <dgm:spPr/>
      <dgm:t>
        <a:bodyPr/>
        <a:lstStyle/>
        <a:p>
          <a:pPr rtl="0"/>
          <a:r>
            <a:rPr lang="ru-RU" sz="800" dirty="0" smtClean="0"/>
            <a:t>наличие материально-технических, диагностических и методических ресурсов для реализации инклюзии</a:t>
          </a:r>
          <a:endParaRPr lang="ru-RU" sz="800" dirty="0"/>
        </a:p>
      </dgm:t>
    </dgm:pt>
    <dgm:pt modelId="{8EBD49B5-7711-4DBE-8046-0A8548B414D1}" type="parTrans" cxnId="{E3990BB3-7D2C-488B-98DA-BB71B6769DC9}">
      <dgm:prSet/>
      <dgm:spPr/>
      <dgm:t>
        <a:bodyPr/>
        <a:lstStyle/>
        <a:p>
          <a:endParaRPr lang="ru-RU" sz="2800"/>
        </a:p>
      </dgm:t>
    </dgm:pt>
    <dgm:pt modelId="{BCACB8B8-54C3-4B06-9442-6B2B08276E34}" type="sibTrans" cxnId="{E3990BB3-7D2C-488B-98DA-BB71B6769DC9}">
      <dgm:prSet/>
      <dgm:spPr/>
      <dgm:t>
        <a:bodyPr/>
        <a:lstStyle/>
        <a:p>
          <a:endParaRPr lang="ru-RU" sz="2800"/>
        </a:p>
      </dgm:t>
    </dgm:pt>
    <dgm:pt modelId="{72DAE7BE-8FA5-4DD5-82A1-DE547E056CBA}">
      <dgm:prSet custT="1"/>
      <dgm:spPr/>
      <dgm:t>
        <a:bodyPr/>
        <a:lstStyle/>
        <a:p>
          <a:pPr rtl="0"/>
          <a:r>
            <a:rPr lang="ru-RU" sz="800" dirty="0" smtClean="0"/>
            <a:t>наличие диагностического и методического обеспечения, необходимого для реализации </a:t>
          </a:r>
          <a:r>
            <a:rPr lang="ru-RU" sz="800" dirty="0" err="1" smtClean="0"/>
            <a:t>диагностико</a:t>
          </a:r>
          <a:r>
            <a:rPr lang="ru-RU" sz="800" dirty="0" smtClean="0"/>
            <a:t>-коррекционно-развивающей, профилактической работы с детьми с ОВЗ</a:t>
          </a:r>
          <a:endParaRPr lang="ru-RU" sz="800" dirty="0"/>
        </a:p>
      </dgm:t>
    </dgm:pt>
    <dgm:pt modelId="{9391E413-B0A1-4608-9269-B7626CC73D75}" type="parTrans" cxnId="{7283D674-C521-4ED9-88EF-6ED86A328868}">
      <dgm:prSet/>
      <dgm:spPr/>
      <dgm:t>
        <a:bodyPr/>
        <a:lstStyle/>
        <a:p>
          <a:endParaRPr lang="ru-RU" sz="2800"/>
        </a:p>
      </dgm:t>
    </dgm:pt>
    <dgm:pt modelId="{AB3C127F-5532-4949-86DF-A78C70D0654C}" type="sibTrans" cxnId="{7283D674-C521-4ED9-88EF-6ED86A328868}">
      <dgm:prSet/>
      <dgm:spPr/>
      <dgm:t>
        <a:bodyPr/>
        <a:lstStyle/>
        <a:p>
          <a:endParaRPr lang="ru-RU" sz="2800"/>
        </a:p>
      </dgm:t>
    </dgm:pt>
    <dgm:pt modelId="{C449AE57-ADC8-4353-83E3-99F65E21AB7F}">
      <dgm:prSet custT="1"/>
      <dgm:spPr/>
      <dgm:t>
        <a:bodyPr/>
        <a:lstStyle/>
        <a:p>
          <a:pPr rtl="0"/>
          <a:r>
            <a:rPr lang="ru-RU" sz="800" dirty="0" smtClean="0"/>
            <a:t>организация деятельности психолого-медико-педагогического консилиума</a:t>
          </a:r>
          <a:endParaRPr lang="ru-RU" sz="800" dirty="0"/>
        </a:p>
      </dgm:t>
    </dgm:pt>
    <dgm:pt modelId="{80BD70A2-1AD8-40D8-AD0A-C67A3E46C39D}" type="parTrans" cxnId="{596184BF-5068-4BCF-B635-A75C6B344965}">
      <dgm:prSet/>
      <dgm:spPr/>
      <dgm:t>
        <a:bodyPr/>
        <a:lstStyle/>
        <a:p>
          <a:endParaRPr lang="ru-RU" sz="2800"/>
        </a:p>
      </dgm:t>
    </dgm:pt>
    <dgm:pt modelId="{BECD7C4C-DF99-4BA9-AD59-CD1977D56966}" type="sibTrans" cxnId="{596184BF-5068-4BCF-B635-A75C6B344965}">
      <dgm:prSet/>
      <dgm:spPr/>
      <dgm:t>
        <a:bodyPr/>
        <a:lstStyle/>
        <a:p>
          <a:endParaRPr lang="ru-RU" sz="2800"/>
        </a:p>
      </dgm:t>
    </dgm:pt>
    <dgm:pt modelId="{6499A2A9-2B20-4D96-9532-EB7ED67BB1FC}">
      <dgm:prSet custT="1"/>
      <dgm:spPr/>
      <dgm:t>
        <a:bodyPr/>
        <a:lstStyle/>
        <a:p>
          <a:pPr rtl="0"/>
          <a:r>
            <a:rPr lang="ru-RU" sz="800" dirty="0" smtClean="0"/>
            <a:t>разработка и реализация индивидуальных образовательных маршрутов, коррекционно-развивающих, профилактических программ</a:t>
          </a:r>
          <a:endParaRPr lang="ru-RU" sz="800" dirty="0"/>
        </a:p>
      </dgm:t>
    </dgm:pt>
    <dgm:pt modelId="{E95041D2-331B-4687-A6CD-9A00C6BFE87D}" type="parTrans" cxnId="{BE9668E8-DC83-440F-A288-23C6698EE7DC}">
      <dgm:prSet/>
      <dgm:spPr/>
      <dgm:t>
        <a:bodyPr/>
        <a:lstStyle/>
        <a:p>
          <a:endParaRPr lang="ru-RU" sz="2800"/>
        </a:p>
      </dgm:t>
    </dgm:pt>
    <dgm:pt modelId="{36B136EC-CB9C-40DA-94F4-943A30581E88}" type="sibTrans" cxnId="{BE9668E8-DC83-440F-A288-23C6698EE7DC}">
      <dgm:prSet/>
      <dgm:spPr/>
      <dgm:t>
        <a:bodyPr/>
        <a:lstStyle/>
        <a:p>
          <a:endParaRPr lang="ru-RU" sz="2800"/>
        </a:p>
      </dgm:t>
    </dgm:pt>
    <dgm:pt modelId="{E6927E8D-8501-46F0-84AE-2C1893923825}">
      <dgm:prSet custT="1"/>
      <dgm:spPr/>
      <dgm:t>
        <a:bodyPr/>
        <a:lstStyle/>
        <a:p>
          <a:pPr rtl="0"/>
          <a:r>
            <a:rPr lang="ru-RU" sz="800" dirty="0" smtClean="0"/>
            <a:t>организация  обучения совместно со здоровыми обучающимися (инклюзивно)</a:t>
          </a:r>
          <a:endParaRPr lang="ru-RU" sz="800" dirty="0"/>
        </a:p>
      </dgm:t>
    </dgm:pt>
    <dgm:pt modelId="{853347F0-A906-408D-9CDB-8DEC17E50EF5}" type="parTrans" cxnId="{B7E94827-CA9A-4661-A927-BB5C0E6D1537}">
      <dgm:prSet/>
      <dgm:spPr/>
      <dgm:t>
        <a:bodyPr/>
        <a:lstStyle/>
        <a:p>
          <a:endParaRPr lang="ru-RU" sz="2800"/>
        </a:p>
      </dgm:t>
    </dgm:pt>
    <dgm:pt modelId="{B43F49BD-1F24-4C80-A0A9-4992ACF88025}" type="sibTrans" cxnId="{B7E94827-CA9A-4661-A927-BB5C0E6D1537}">
      <dgm:prSet/>
      <dgm:spPr/>
      <dgm:t>
        <a:bodyPr/>
        <a:lstStyle/>
        <a:p>
          <a:endParaRPr lang="ru-RU" sz="2800"/>
        </a:p>
      </dgm:t>
    </dgm:pt>
    <dgm:pt modelId="{BDF0C7F4-DC8C-4EC3-84CD-55394BC53F9A}">
      <dgm:prSet custT="1"/>
      <dgm:spPr/>
      <dgm:t>
        <a:bodyPr/>
        <a:lstStyle/>
        <a:p>
          <a:pPr rtl="0"/>
          <a:r>
            <a:rPr lang="ru-RU" sz="800" dirty="0" smtClean="0"/>
            <a:t>наличие технических средств реабилитации</a:t>
          </a:r>
          <a:endParaRPr lang="ru-RU" sz="800" dirty="0"/>
        </a:p>
      </dgm:t>
    </dgm:pt>
    <dgm:pt modelId="{80B019FA-FA8E-4487-8893-CB40FE146AF0}" type="parTrans" cxnId="{BDD4C792-9725-47C7-BCBF-37537DAEE157}">
      <dgm:prSet/>
      <dgm:spPr/>
      <dgm:t>
        <a:bodyPr/>
        <a:lstStyle/>
        <a:p>
          <a:endParaRPr lang="ru-RU" sz="2800"/>
        </a:p>
      </dgm:t>
    </dgm:pt>
    <dgm:pt modelId="{AB784DF1-3C62-41A8-98CA-1604F4DB9610}" type="sibTrans" cxnId="{BDD4C792-9725-47C7-BCBF-37537DAEE157}">
      <dgm:prSet/>
      <dgm:spPr/>
      <dgm:t>
        <a:bodyPr/>
        <a:lstStyle/>
        <a:p>
          <a:endParaRPr lang="ru-RU" sz="2800"/>
        </a:p>
      </dgm:t>
    </dgm:pt>
    <dgm:pt modelId="{9E66F8AA-61A3-4168-8ABB-DD52D0BABE32}">
      <dgm:prSet custT="1"/>
      <dgm:spPr/>
      <dgm:t>
        <a:bodyPr/>
        <a:lstStyle/>
        <a:p>
          <a:pPr rtl="0"/>
          <a:r>
            <a:rPr lang="ru-RU" sz="800" dirty="0" smtClean="0"/>
            <a:t>наличие помещений для проведения коррекционно-развивающих занятий и их соответствие требованиям СанПиН</a:t>
          </a:r>
          <a:endParaRPr lang="ru-RU" sz="800" dirty="0"/>
        </a:p>
      </dgm:t>
    </dgm:pt>
    <dgm:pt modelId="{4B105364-6CD7-4B38-8834-8EB631D4DF69}" type="parTrans" cxnId="{5DB31501-1EE4-4010-BC8F-25DBE55B562B}">
      <dgm:prSet/>
      <dgm:spPr/>
      <dgm:t>
        <a:bodyPr/>
        <a:lstStyle/>
        <a:p>
          <a:endParaRPr lang="ru-RU" sz="2800"/>
        </a:p>
      </dgm:t>
    </dgm:pt>
    <dgm:pt modelId="{74C8D899-E931-44E4-9459-016C7BFFD114}" type="sibTrans" cxnId="{5DB31501-1EE4-4010-BC8F-25DBE55B562B}">
      <dgm:prSet/>
      <dgm:spPr/>
      <dgm:t>
        <a:bodyPr/>
        <a:lstStyle/>
        <a:p>
          <a:endParaRPr lang="ru-RU" sz="2800"/>
        </a:p>
      </dgm:t>
    </dgm:pt>
    <dgm:pt modelId="{85AAC801-DA43-465A-B619-B1749BADD721}" type="pres">
      <dgm:prSet presAssocID="{8E0B12EE-E06F-4E97-BAA6-3A93578DFFE7}" presName="Name0" presStyleCnt="0">
        <dgm:presLayoutVars>
          <dgm:chMax/>
          <dgm:chPref/>
          <dgm:dir/>
        </dgm:presLayoutVars>
      </dgm:prSet>
      <dgm:spPr/>
    </dgm:pt>
    <dgm:pt modelId="{9ED2C0B2-FEB5-472F-81F3-824F21E9247C}" type="pres">
      <dgm:prSet presAssocID="{28E67D53-7FCF-4163-8497-3A0133CB7393}" presName="composite" presStyleCnt="0">
        <dgm:presLayoutVars>
          <dgm:chMax/>
          <dgm:chPref/>
        </dgm:presLayoutVars>
      </dgm:prSet>
      <dgm:spPr/>
    </dgm:pt>
    <dgm:pt modelId="{ABACED4E-A346-4975-91A7-10B611872968}" type="pres">
      <dgm:prSet presAssocID="{28E67D53-7FCF-4163-8497-3A0133CB7393}" presName="Image" presStyleLbl="bgImgPlace1" presStyleIdx="0" presStyleCnt="1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33E9744-524E-4D48-A9EA-2D148515AE01}" type="pres">
      <dgm:prSet presAssocID="{28E67D53-7FCF-4163-8497-3A0133CB7393}" presName="ParentText" presStyleLbl="revTx" presStyleIdx="0" presStyleCnt="11">
        <dgm:presLayoutVars>
          <dgm:chMax val="0"/>
          <dgm:chPref val="0"/>
          <dgm:bulletEnabled val="1"/>
        </dgm:presLayoutVars>
      </dgm:prSet>
      <dgm:spPr/>
    </dgm:pt>
    <dgm:pt modelId="{5FD76A7F-659A-438B-9161-4A189ACC8CE8}" type="pres">
      <dgm:prSet presAssocID="{28E67D53-7FCF-4163-8497-3A0133CB7393}" presName="tlFrame" presStyleLbl="node1" presStyleIdx="0" presStyleCnt="44"/>
      <dgm:spPr/>
    </dgm:pt>
    <dgm:pt modelId="{1E5190D4-2CA3-4446-ABDD-388FF52035BC}" type="pres">
      <dgm:prSet presAssocID="{28E67D53-7FCF-4163-8497-3A0133CB7393}" presName="trFrame" presStyleLbl="node1" presStyleIdx="1" presStyleCnt="44"/>
      <dgm:spPr/>
    </dgm:pt>
    <dgm:pt modelId="{4CE28C1B-3AD1-42AE-90D0-D0D74335ECAB}" type="pres">
      <dgm:prSet presAssocID="{28E67D53-7FCF-4163-8497-3A0133CB7393}" presName="blFrame" presStyleLbl="node1" presStyleIdx="2" presStyleCnt="44"/>
      <dgm:spPr/>
    </dgm:pt>
    <dgm:pt modelId="{B64228EA-5947-48CF-94A6-54E9CCB73EB4}" type="pres">
      <dgm:prSet presAssocID="{28E67D53-7FCF-4163-8497-3A0133CB7393}" presName="brFrame" presStyleLbl="node1" presStyleIdx="3" presStyleCnt="44"/>
      <dgm:spPr/>
    </dgm:pt>
    <dgm:pt modelId="{5A5B0E35-437D-44FD-B481-955B00304B33}" type="pres">
      <dgm:prSet presAssocID="{BC6991ED-AA5F-42A0-9AD8-5C86C6002424}" presName="sibTrans" presStyleCnt="0"/>
      <dgm:spPr/>
    </dgm:pt>
    <dgm:pt modelId="{5056D281-BB80-4837-9C90-255568B087F1}" type="pres">
      <dgm:prSet presAssocID="{E6927E8D-8501-46F0-84AE-2C1893923825}" presName="composite" presStyleCnt="0">
        <dgm:presLayoutVars>
          <dgm:chMax/>
          <dgm:chPref/>
        </dgm:presLayoutVars>
      </dgm:prSet>
      <dgm:spPr/>
    </dgm:pt>
    <dgm:pt modelId="{73AD3E28-2876-46B2-A4CB-6936A41B6C26}" type="pres">
      <dgm:prSet presAssocID="{E6927E8D-8501-46F0-84AE-2C1893923825}" presName="Image" presStyleLbl="bgImgPlace1" presStyleIdx="1" presStyleCnt="1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80D146F-401B-4645-A74D-CD74A6625F2C}" type="pres">
      <dgm:prSet presAssocID="{E6927E8D-8501-46F0-84AE-2C1893923825}" presName="ParentText" presStyleLbl="revTx" presStyleIdx="1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A15AEC-3AA3-4325-9AA3-C55884843CBF}" type="pres">
      <dgm:prSet presAssocID="{E6927E8D-8501-46F0-84AE-2C1893923825}" presName="tlFrame" presStyleLbl="node1" presStyleIdx="4" presStyleCnt="44"/>
      <dgm:spPr/>
    </dgm:pt>
    <dgm:pt modelId="{AB7CC970-A785-4676-8DF8-FD1F8D8033C2}" type="pres">
      <dgm:prSet presAssocID="{E6927E8D-8501-46F0-84AE-2C1893923825}" presName="trFrame" presStyleLbl="node1" presStyleIdx="5" presStyleCnt="44"/>
      <dgm:spPr/>
    </dgm:pt>
    <dgm:pt modelId="{6E193437-567F-4B59-AA43-8A6D3BB336DE}" type="pres">
      <dgm:prSet presAssocID="{E6927E8D-8501-46F0-84AE-2C1893923825}" presName="blFrame" presStyleLbl="node1" presStyleIdx="6" presStyleCnt="44"/>
      <dgm:spPr/>
    </dgm:pt>
    <dgm:pt modelId="{8E207A21-1A37-4780-8F0F-5FD7EF94EECA}" type="pres">
      <dgm:prSet presAssocID="{E6927E8D-8501-46F0-84AE-2C1893923825}" presName="brFrame" presStyleLbl="node1" presStyleIdx="7" presStyleCnt="44"/>
      <dgm:spPr/>
    </dgm:pt>
    <dgm:pt modelId="{355F6808-A213-4807-9327-AEEAA1FC5279}" type="pres">
      <dgm:prSet presAssocID="{B43F49BD-1F24-4C80-A0A9-4992ACF88025}" presName="sibTrans" presStyleCnt="0"/>
      <dgm:spPr/>
    </dgm:pt>
    <dgm:pt modelId="{EE0C0BFB-26BA-4D47-A467-AA0D355F1511}" type="pres">
      <dgm:prSet presAssocID="{0F82E213-93E2-4BBB-B5C1-4F1A453DD465}" presName="composite" presStyleCnt="0">
        <dgm:presLayoutVars>
          <dgm:chMax/>
          <dgm:chPref/>
        </dgm:presLayoutVars>
      </dgm:prSet>
      <dgm:spPr/>
    </dgm:pt>
    <dgm:pt modelId="{99BABFA8-5875-4B4A-9B49-E9ECCC8F3875}" type="pres">
      <dgm:prSet presAssocID="{0F82E213-93E2-4BBB-B5C1-4F1A453DD465}" presName="Image" presStyleLbl="bgImgPlace1" presStyleIdx="2" presStyleCnt="1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9E0B5AF1-D31E-4207-843A-8B2776036E58}" type="pres">
      <dgm:prSet presAssocID="{0F82E213-93E2-4BBB-B5C1-4F1A453DD465}" presName="ParentText" presStyleLbl="revTx" presStyleIdx="2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94CE69-169C-4945-8551-A9EEC9FC51BD}" type="pres">
      <dgm:prSet presAssocID="{0F82E213-93E2-4BBB-B5C1-4F1A453DD465}" presName="tlFrame" presStyleLbl="node1" presStyleIdx="8" presStyleCnt="44"/>
      <dgm:spPr/>
    </dgm:pt>
    <dgm:pt modelId="{EA1385EB-9B93-4E8E-B65C-AFBE957D3D56}" type="pres">
      <dgm:prSet presAssocID="{0F82E213-93E2-4BBB-B5C1-4F1A453DD465}" presName="trFrame" presStyleLbl="node1" presStyleIdx="9" presStyleCnt="44"/>
      <dgm:spPr/>
    </dgm:pt>
    <dgm:pt modelId="{FB6BE148-9B6C-470E-B94F-316BB036339D}" type="pres">
      <dgm:prSet presAssocID="{0F82E213-93E2-4BBB-B5C1-4F1A453DD465}" presName="blFrame" presStyleLbl="node1" presStyleIdx="10" presStyleCnt="44"/>
      <dgm:spPr/>
    </dgm:pt>
    <dgm:pt modelId="{CF74E1E4-980A-4F68-9F17-B5FEDAC07897}" type="pres">
      <dgm:prSet presAssocID="{0F82E213-93E2-4BBB-B5C1-4F1A453DD465}" presName="brFrame" presStyleLbl="node1" presStyleIdx="11" presStyleCnt="44"/>
      <dgm:spPr/>
    </dgm:pt>
    <dgm:pt modelId="{B10993E8-3B0F-4D56-A377-4A668E648E47}" type="pres">
      <dgm:prSet presAssocID="{8430807C-700A-472A-84C4-47B61506B82F}" presName="sibTrans" presStyleCnt="0"/>
      <dgm:spPr/>
    </dgm:pt>
    <dgm:pt modelId="{DEBAD790-B9AE-4955-9E15-F4C1E1A4DD39}" type="pres">
      <dgm:prSet presAssocID="{1058848C-6984-4A79-B2DA-AD634A3A416D}" presName="composite" presStyleCnt="0">
        <dgm:presLayoutVars>
          <dgm:chMax/>
          <dgm:chPref/>
        </dgm:presLayoutVars>
      </dgm:prSet>
      <dgm:spPr/>
    </dgm:pt>
    <dgm:pt modelId="{B0E7CCE0-37CF-4407-B790-F2BA77A33BCF}" type="pres">
      <dgm:prSet presAssocID="{1058848C-6984-4A79-B2DA-AD634A3A416D}" presName="Image" presStyleLbl="bgImgPlace1" presStyleIdx="3" presStyleCnt="11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A35BE2E-172E-48C1-8C7C-959F8457291A}" type="pres">
      <dgm:prSet presAssocID="{1058848C-6984-4A79-B2DA-AD634A3A416D}" presName="ParentText" presStyleLbl="revTx" presStyleIdx="3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B77A3F-E30D-4943-8B03-D6A05714575B}" type="pres">
      <dgm:prSet presAssocID="{1058848C-6984-4A79-B2DA-AD634A3A416D}" presName="tlFrame" presStyleLbl="node1" presStyleIdx="12" presStyleCnt="44"/>
      <dgm:spPr/>
    </dgm:pt>
    <dgm:pt modelId="{D3CD5B67-3EB2-45B8-8C3F-BDB60CB76C71}" type="pres">
      <dgm:prSet presAssocID="{1058848C-6984-4A79-B2DA-AD634A3A416D}" presName="trFrame" presStyleLbl="node1" presStyleIdx="13" presStyleCnt="44"/>
      <dgm:spPr/>
    </dgm:pt>
    <dgm:pt modelId="{7C820C40-AF49-490E-BE41-3AF2347F6573}" type="pres">
      <dgm:prSet presAssocID="{1058848C-6984-4A79-B2DA-AD634A3A416D}" presName="blFrame" presStyleLbl="node1" presStyleIdx="14" presStyleCnt="44"/>
      <dgm:spPr/>
    </dgm:pt>
    <dgm:pt modelId="{C89F5EC1-C5AE-4588-BD09-CDBE017289C0}" type="pres">
      <dgm:prSet presAssocID="{1058848C-6984-4A79-B2DA-AD634A3A416D}" presName="brFrame" presStyleLbl="node1" presStyleIdx="15" presStyleCnt="44"/>
      <dgm:spPr/>
    </dgm:pt>
    <dgm:pt modelId="{4EEC1678-98CE-4E6D-97FF-358163D69442}" type="pres">
      <dgm:prSet presAssocID="{629658C0-EB9B-45F1-9FD1-4DCE711C365F}" presName="sibTrans" presStyleCnt="0"/>
      <dgm:spPr/>
    </dgm:pt>
    <dgm:pt modelId="{E73577B7-BDE9-46DE-8F9E-B70F2C4DDFF1}" type="pres">
      <dgm:prSet presAssocID="{39665C82-ABC4-4148-BBDC-A656185345B1}" presName="composite" presStyleCnt="0">
        <dgm:presLayoutVars>
          <dgm:chMax/>
          <dgm:chPref/>
        </dgm:presLayoutVars>
      </dgm:prSet>
      <dgm:spPr/>
    </dgm:pt>
    <dgm:pt modelId="{3633A76F-E3B8-491E-A11B-D71EA153CE49}" type="pres">
      <dgm:prSet presAssocID="{39665C82-ABC4-4148-BBDC-A656185345B1}" presName="Image" presStyleLbl="bgImgPlace1" presStyleIdx="4" presStyleCnt="11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FDA1628-BE95-43D1-A08A-D5B2306FC220}" type="pres">
      <dgm:prSet presAssocID="{39665C82-ABC4-4148-BBDC-A656185345B1}" presName="ParentText" presStyleLbl="revTx" presStyleIdx="4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265749-A2A5-41D6-8825-F9694EA655EA}" type="pres">
      <dgm:prSet presAssocID="{39665C82-ABC4-4148-BBDC-A656185345B1}" presName="tlFrame" presStyleLbl="node1" presStyleIdx="16" presStyleCnt="44"/>
      <dgm:spPr/>
    </dgm:pt>
    <dgm:pt modelId="{8EE19895-700E-4159-A1CF-A7DA55789FD6}" type="pres">
      <dgm:prSet presAssocID="{39665C82-ABC4-4148-BBDC-A656185345B1}" presName="trFrame" presStyleLbl="node1" presStyleIdx="17" presStyleCnt="44"/>
      <dgm:spPr/>
    </dgm:pt>
    <dgm:pt modelId="{F3E19D2F-A5E8-4EF3-B0CD-C08888DFFCA5}" type="pres">
      <dgm:prSet presAssocID="{39665C82-ABC4-4148-BBDC-A656185345B1}" presName="blFrame" presStyleLbl="node1" presStyleIdx="18" presStyleCnt="44"/>
      <dgm:spPr/>
    </dgm:pt>
    <dgm:pt modelId="{CBA2542A-39AD-4DEE-AA06-1C78D67557F9}" type="pres">
      <dgm:prSet presAssocID="{39665C82-ABC4-4148-BBDC-A656185345B1}" presName="brFrame" presStyleLbl="node1" presStyleIdx="19" presStyleCnt="44"/>
      <dgm:spPr/>
    </dgm:pt>
    <dgm:pt modelId="{FA4D8C94-9E63-4F92-8D51-0E7D1C754E37}" type="pres">
      <dgm:prSet presAssocID="{3C86B1C4-9E55-48BB-B9A8-084CD6C282A5}" presName="sibTrans" presStyleCnt="0"/>
      <dgm:spPr/>
    </dgm:pt>
    <dgm:pt modelId="{0D53104E-F8C0-4AE3-A164-8DEFBD654988}" type="pres">
      <dgm:prSet presAssocID="{889DBC5E-965A-4358-BCE9-001277478DD5}" presName="composite" presStyleCnt="0">
        <dgm:presLayoutVars>
          <dgm:chMax/>
          <dgm:chPref/>
        </dgm:presLayoutVars>
      </dgm:prSet>
      <dgm:spPr/>
    </dgm:pt>
    <dgm:pt modelId="{E17499FB-1B77-4C4A-A940-4FBD5227EBF6}" type="pres">
      <dgm:prSet presAssocID="{889DBC5E-965A-4358-BCE9-001277478DD5}" presName="Image" presStyleLbl="bgImgPlace1" presStyleIdx="5" presStyleCnt="11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768DD268-B976-43C6-B60F-ADD37890CDFB}" type="pres">
      <dgm:prSet presAssocID="{889DBC5E-965A-4358-BCE9-001277478DD5}" presName="ParentText" presStyleLbl="revTx" presStyleIdx="5" presStyleCnt="11">
        <dgm:presLayoutVars>
          <dgm:chMax val="0"/>
          <dgm:chPref val="0"/>
          <dgm:bulletEnabled val="1"/>
        </dgm:presLayoutVars>
      </dgm:prSet>
      <dgm:spPr/>
    </dgm:pt>
    <dgm:pt modelId="{3F04BC3D-19E4-4450-8D16-E8E3A40FFE93}" type="pres">
      <dgm:prSet presAssocID="{889DBC5E-965A-4358-BCE9-001277478DD5}" presName="tlFrame" presStyleLbl="node1" presStyleIdx="20" presStyleCnt="44"/>
      <dgm:spPr/>
    </dgm:pt>
    <dgm:pt modelId="{4466E12B-5C34-44B8-B257-B9B68E9427DE}" type="pres">
      <dgm:prSet presAssocID="{889DBC5E-965A-4358-BCE9-001277478DD5}" presName="trFrame" presStyleLbl="node1" presStyleIdx="21" presStyleCnt="44"/>
      <dgm:spPr/>
    </dgm:pt>
    <dgm:pt modelId="{5A20EEFB-2372-4F96-8CF7-1485BBEE8AF2}" type="pres">
      <dgm:prSet presAssocID="{889DBC5E-965A-4358-BCE9-001277478DD5}" presName="blFrame" presStyleLbl="node1" presStyleIdx="22" presStyleCnt="44"/>
      <dgm:spPr/>
    </dgm:pt>
    <dgm:pt modelId="{D7C7804C-6578-4B7F-9102-21E8FF75C67C}" type="pres">
      <dgm:prSet presAssocID="{889DBC5E-965A-4358-BCE9-001277478DD5}" presName="brFrame" presStyleLbl="node1" presStyleIdx="23" presStyleCnt="44"/>
      <dgm:spPr/>
    </dgm:pt>
    <dgm:pt modelId="{03F5193E-B97B-4FBF-BEB8-2D8B1F3EF8A5}" type="pres">
      <dgm:prSet presAssocID="{BCACB8B8-54C3-4B06-9442-6B2B08276E34}" presName="sibTrans" presStyleCnt="0"/>
      <dgm:spPr/>
    </dgm:pt>
    <dgm:pt modelId="{66534A94-5FE7-4695-8209-E5E800B6A0F5}" type="pres">
      <dgm:prSet presAssocID="{BDF0C7F4-DC8C-4EC3-84CD-55394BC53F9A}" presName="composite" presStyleCnt="0">
        <dgm:presLayoutVars>
          <dgm:chMax/>
          <dgm:chPref/>
        </dgm:presLayoutVars>
      </dgm:prSet>
      <dgm:spPr/>
    </dgm:pt>
    <dgm:pt modelId="{AA8E9A16-AF6A-4D64-927A-E2638ED84271}" type="pres">
      <dgm:prSet presAssocID="{BDF0C7F4-DC8C-4EC3-84CD-55394BC53F9A}" presName="Image" presStyleLbl="bgImgPlace1" presStyleIdx="6" presStyleCnt="11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4F18E4E9-2828-4F0F-808A-489102E4CB0F}" type="pres">
      <dgm:prSet presAssocID="{BDF0C7F4-DC8C-4EC3-84CD-55394BC53F9A}" presName="ParentText" presStyleLbl="revTx" presStyleIdx="6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5F424A-97C8-48D7-A98D-01FA29DB915E}" type="pres">
      <dgm:prSet presAssocID="{BDF0C7F4-DC8C-4EC3-84CD-55394BC53F9A}" presName="tlFrame" presStyleLbl="node1" presStyleIdx="24" presStyleCnt="44"/>
      <dgm:spPr/>
    </dgm:pt>
    <dgm:pt modelId="{B6E070E7-807E-40C0-973B-A94F9D83DBE3}" type="pres">
      <dgm:prSet presAssocID="{BDF0C7F4-DC8C-4EC3-84CD-55394BC53F9A}" presName="trFrame" presStyleLbl="node1" presStyleIdx="25" presStyleCnt="44"/>
      <dgm:spPr/>
    </dgm:pt>
    <dgm:pt modelId="{C436FBCF-A85F-4CE5-8EAB-2C115C4468ED}" type="pres">
      <dgm:prSet presAssocID="{BDF0C7F4-DC8C-4EC3-84CD-55394BC53F9A}" presName="blFrame" presStyleLbl="node1" presStyleIdx="26" presStyleCnt="44"/>
      <dgm:spPr/>
    </dgm:pt>
    <dgm:pt modelId="{2C2278C8-A3CB-4075-9368-72CCBB87AAB0}" type="pres">
      <dgm:prSet presAssocID="{BDF0C7F4-DC8C-4EC3-84CD-55394BC53F9A}" presName="brFrame" presStyleLbl="node1" presStyleIdx="27" presStyleCnt="44"/>
      <dgm:spPr/>
    </dgm:pt>
    <dgm:pt modelId="{CA7811E2-3D78-4FBD-8C51-114272B969BB}" type="pres">
      <dgm:prSet presAssocID="{AB784DF1-3C62-41A8-98CA-1604F4DB9610}" presName="sibTrans" presStyleCnt="0"/>
      <dgm:spPr/>
    </dgm:pt>
    <dgm:pt modelId="{E75855CC-160C-4EBA-87CD-2CFD5724CFFD}" type="pres">
      <dgm:prSet presAssocID="{9E66F8AA-61A3-4168-8ABB-DD52D0BABE32}" presName="composite" presStyleCnt="0">
        <dgm:presLayoutVars>
          <dgm:chMax/>
          <dgm:chPref/>
        </dgm:presLayoutVars>
      </dgm:prSet>
      <dgm:spPr/>
    </dgm:pt>
    <dgm:pt modelId="{DA6DEF0F-93A6-47FD-AC3B-3242D8BF4247}" type="pres">
      <dgm:prSet presAssocID="{9E66F8AA-61A3-4168-8ABB-DD52D0BABE32}" presName="Image" presStyleLbl="bgImgPlace1" presStyleIdx="7" presStyleCnt="11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  <dgm:pt modelId="{4CE61549-1C7A-4B56-AED4-5D9FC7310E0F}" type="pres">
      <dgm:prSet presAssocID="{9E66F8AA-61A3-4168-8ABB-DD52D0BABE32}" presName="ParentText" presStyleLbl="revTx" presStyleIdx="7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4A3B9E-CF4D-4BB6-96EB-D4F84D549D55}" type="pres">
      <dgm:prSet presAssocID="{9E66F8AA-61A3-4168-8ABB-DD52D0BABE32}" presName="tlFrame" presStyleLbl="node1" presStyleIdx="28" presStyleCnt="44"/>
      <dgm:spPr/>
    </dgm:pt>
    <dgm:pt modelId="{9B620D66-CF03-4F26-8113-9AA810E65E3D}" type="pres">
      <dgm:prSet presAssocID="{9E66F8AA-61A3-4168-8ABB-DD52D0BABE32}" presName="trFrame" presStyleLbl="node1" presStyleIdx="29" presStyleCnt="44"/>
      <dgm:spPr/>
    </dgm:pt>
    <dgm:pt modelId="{03C96690-AAE9-4C95-A7B6-E41C560B02F5}" type="pres">
      <dgm:prSet presAssocID="{9E66F8AA-61A3-4168-8ABB-DD52D0BABE32}" presName="blFrame" presStyleLbl="node1" presStyleIdx="30" presStyleCnt="44"/>
      <dgm:spPr/>
    </dgm:pt>
    <dgm:pt modelId="{189230AC-E330-4CAD-A2C1-A36A267E8376}" type="pres">
      <dgm:prSet presAssocID="{9E66F8AA-61A3-4168-8ABB-DD52D0BABE32}" presName="brFrame" presStyleLbl="node1" presStyleIdx="31" presStyleCnt="44"/>
      <dgm:spPr/>
    </dgm:pt>
    <dgm:pt modelId="{51941BDC-CFDE-4983-A711-FEB75C5CFEE7}" type="pres">
      <dgm:prSet presAssocID="{74C8D899-E931-44E4-9459-016C7BFFD114}" presName="sibTrans" presStyleCnt="0"/>
      <dgm:spPr/>
    </dgm:pt>
    <dgm:pt modelId="{5C52ED91-CEBD-4095-B7AB-38C58E68259E}" type="pres">
      <dgm:prSet presAssocID="{72DAE7BE-8FA5-4DD5-82A1-DE547E056CBA}" presName="composite" presStyleCnt="0">
        <dgm:presLayoutVars>
          <dgm:chMax/>
          <dgm:chPref/>
        </dgm:presLayoutVars>
      </dgm:prSet>
      <dgm:spPr/>
    </dgm:pt>
    <dgm:pt modelId="{4426DA5D-7962-4056-A45D-672FA5253C4C}" type="pres">
      <dgm:prSet presAssocID="{72DAE7BE-8FA5-4DD5-82A1-DE547E056CBA}" presName="Image" presStyleLbl="bgImgPlace1" presStyleIdx="8" presStyleCnt="11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</dgm:pt>
    <dgm:pt modelId="{85FBFB01-672E-4338-B3B1-7A0EEBBC15D6}" type="pres">
      <dgm:prSet presAssocID="{72DAE7BE-8FA5-4DD5-82A1-DE547E056CBA}" presName="ParentText" presStyleLbl="revTx" presStyleIdx="8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31C2C4-FC3A-4585-A112-288D8F79692B}" type="pres">
      <dgm:prSet presAssocID="{72DAE7BE-8FA5-4DD5-82A1-DE547E056CBA}" presName="tlFrame" presStyleLbl="node1" presStyleIdx="32" presStyleCnt="44"/>
      <dgm:spPr/>
    </dgm:pt>
    <dgm:pt modelId="{0F9A2E46-AB73-4692-95CD-46A719869529}" type="pres">
      <dgm:prSet presAssocID="{72DAE7BE-8FA5-4DD5-82A1-DE547E056CBA}" presName="trFrame" presStyleLbl="node1" presStyleIdx="33" presStyleCnt="44"/>
      <dgm:spPr/>
    </dgm:pt>
    <dgm:pt modelId="{2A2229C1-E2C2-4030-9043-9AE658E83C76}" type="pres">
      <dgm:prSet presAssocID="{72DAE7BE-8FA5-4DD5-82A1-DE547E056CBA}" presName="blFrame" presStyleLbl="node1" presStyleIdx="34" presStyleCnt="44"/>
      <dgm:spPr/>
    </dgm:pt>
    <dgm:pt modelId="{A9367791-0043-4A21-9036-D05AED54E38C}" type="pres">
      <dgm:prSet presAssocID="{72DAE7BE-8FA5-4DD5-82A1-DE547E056CBA}" presName="brFrame" presStyleLbl="node1" presStyleIdx="35" presStyleCnt="44"/>
      <dgm:spPr/>
    </dgm:pt>
    <dgm:pt modelId="{BB2D3234-B27B-4993-B41F-E51E2B70217F}" type="pres">
      <dgm:prSet presAssocID="{AB3C127F-5532-4949-86DF-A78C70D0654C}" presName="sibTrans" presStyleCnt="0"/>
      <dgm:spPr/>
    </dgm:pt>
    <dgm:pt modelId="{4B9480F8-D1E2-4E30-8A54-1945D38E0912}" type="pres">
      <dgm:prSet presAssocID="{C449AE57-ADC8-4353-83E3-99F65E21AB7F}" presName="composite" presStyleCnt="0">
        <dgm:presLayoutVars>
          <dgm:chMax/>
          <dgm:chPref/>
        </dgm:presLayoutVars>
      </dgm:prSet>
      <dgm:spPr/>
    </dgm:pt>
    <dgm:pt modelId="{EE62CF5E-E29B-4A80-87C3-A62D65ABC9F6}" type="pres">
      <dgm:prSet presAssocID="{C449AE57-ADC8-4353-83E3-99F65E21AB7F}" presName="Image" presStyleLbl="bgImgPlace1" presStyleIdx="9" presStyleCnt="11"/>
      <dgm:spPr>
        <a:blipFill rotWithShape="1">
          <a:blip xmlns:r="http://schemas.openxmlformats.org/officeDocument/2006/relationships" r:embed="rId10"/>
          <a:stretch>
            <a:fillRect/>
          </a:stretch>
        </a:blipFill>
      </dgm:spPr>
    </dgm:pt>
    <dgm:pt modelId="{BC70A4C3-5913-4C10-9F16-D259D7A33348}" type="pres">
      <dgm:prSet presAssocID="{C449AE57-ADC8-4353-83E3-99F65E21AB7F}" presName="ParentText" presStyleLbl="revTx" presStyleIdx="9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70FEED-50B3-44CB-8E85-7A31713087D0}" type="pres">
      <dgm:prSet presAssocID="{C449AE57-ADC8-4353-83E3-99F65E21AB7F}" presName="tlFrame" presStyleLbl="node1" presStyleIdx="36" presStyleCnt="44"/>
      <dgm:spPr/>
    </dgm:pt>
    <dgm:pt modelId="{C22CFDD2-BF24-4F24-B2DA-3F6F49818942}" type="pres">
      <dgm:prSet presAssocID="{C449AE57-ADC8-4353-83E3-99F65E21AB7F}" presName="trFrame" presStyleLbl="node1" presStyleIdx="37" presStyleCnt="44"/>
      <dgm:spPr/>
    </dgm:pt>
    <dgm:pt modelId="{BECE3A38-F19E-4F23-BA2F-F137DD73C306}" type="pres">
      <dgm:prSet presAssocID="{C449AE57-ADC8-4353-83E3-99F65E21AB7F}" presName="blFrame" presStyleLbl="node1" presStyleIdx="38" presStyleCnt="44"/>
      <dgm:spPr/>
    </dgm:pt>
    <dgm:pt modelId="{1DA2BCB0-99B4-4CD3-A03F-FF3E9E1C0FE6}" type="pres">
      <dgm:prSet presAssocID="{C449AE57-ADC8-4353-83E3-99F65E21AB7F}" presName="brFrame" presStyleLbl="node1" presStyleIdx="39" presStyleCnt="44"/>
      <dgm:spPr/>
    </dgm:pt>
    <dgm:pt modelId="{AEF0B7FB-CC13-46BB-A991-960BC73CC66D}" type="pres">
      <dgm:prSet presAssocID="{BECD7C4C-DF99-4BA9-AD59-CD1977D56966}" presName="sibTrans" presStyleCnt="0"/>
      <dgm:spPr/>
    </dgm:pt>
    <dgm:pt modelId="{BC9994CF-8617-4628-BA04-75D425974B9B}" type="pres">
      <dgm:prSet presAssocID="{6499A2A9-2B20-4D96-9532-EB7ED67BB1FC}" presName="composite" presStyleCnt="0">
        <dgm:presLayoutVars>
          <dgm:chMax/>
          <dgm:chPref/>
        </dgm:presLayoutVars>
      </dgm:prSet>
      <dgm:spPr/>
    </dgm:pt>
    <dgm:pt modelId="{0D24743C-3E9C-4EB2-8FC5-EEED2C22E77E}" type="pres">
      <dgm:prSet presAssocID="{6499A2A9-2B20-4D96-9532-EB7ED67BB1FC}" presName="Image" presStyleLbl="bgImgPlace1" presStyleIdx="10" presStyleCnt="11"/>
      <dgm:spPr>
        <a:blipFill rotWithShape="1">
          <a:blip xmlns:r="http://schemas.openxmlformats.org/officeDocument/2006/relationships" r:embed="rId11"/>
          <a:stretch>
            <a:fillRect/>
          </a:stretch>
        </a:blipFill>
      </dgm:spPr>
    </dgm:pt>
    <dgm:pt modelId="{D021F9B8-7CB6-434E-A2F7-DED69E2B299E}" type="pres">
      <dgm:prSet presAssocID="{6499A2A9-2B20-4D96-9532-EB7ED67BB1FC}" presName="ParentText" presStyleLbl="revTx" presStyleIdx="10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F76BCB-7B17-404C-80C2-FA4041E494D7}" type="pres">
      <dgm:prSet presAssocID="{6499A2A9-2B20-4D96-9532-EB7ED67BB1FC}" presName="tlFrame" presStyleLbl="node1" presStyleIdx="40" presStyleCnt="44"/>
      <dgm:spPr/>
    </dgm:pt>
    <dgm:pt modelId="{C3FEB3A7-71EE-4191-AD38-8CB74C3D379C}" type="pres">
      <dgm:prSet presAssocID="{6499A2A9-2B20-4D96-9532-EB7ED67BB1FC}" presName="trFrame" presStyleLbl="node1" presStyleIdx="41" presStyleCnt="44"/>
      <dgm:spPr/>
    </dgm:pt>
    <dgm:pt modelId="{2115249A-8522-4CE3-A45F-0D2943138AF9}" type="pres">
      <dgm:prSet presAssocID="{6499A2A9-2B20-4D96-9532-EB7ED67BB1FC}" presName="blFrame" presStyleLbl="node1" presStyleIdx="42" presStyleCnt="44"/>
      <dgm:spPr/>
    </dgm:pt>
    <dgm:pt modelId="{E7779D23-3078-4997-A367-E46BEAAD8AAF}" type="pres">
      <dgm:prSet presAssocID="{6499A2A9-2B20-4D96-9532-EB7ED67BB1FC}" presName="brFrame" presStyleLbl="node1" presStyleIdx="43" presStyleCnt="44"/>
      <dgm:spPr/>
    </dgm:pt>
  </dgm:ptLst>
  <dgm:cxnLst>
    <dgm:cxn modelId="{6C16AB98-A71E-4D0D-AB36-3811E0E452B6}" type="presOf" srcId="{6499A2A9-2B20-4D96-9532-EB7ED67BB1FC}" destId="{D021F9B8-7CB6-434E-A2F7-DED69E2B299E}" srcOrd="0" destOrd="0" presId="urn:microsoft.com/office/officeart/2009/3/layout/FramedTextPicture"/>
    <dgm:cxn modelId="{06421B3C-AA7E-4BF2-A417-98408C0EFD47}" srcId="{8E0B12EE-E06F-4E97-BAA6-3A93578DFFE7}" destId="{0F82E213-93E2-4BBB-B5C1-4F1A453DD465}" srcOrd="2" destOrd="0" parTransId="{AF60CB56-C8F4-45DD-8D34-E02642B5D92D}" sibTransId="{8430807C-700A-472A-84C4-47B61506B82F}"/>
    <dgm:cxn modelId="{21297605-CAB3-4CA2-BDCD-004D75EA8DE4}" type="presOf" srcId="{8E0B12EE-E06F-4E97-BAA6-3A93578DFFE7}" destId="{85AAC801-DA43-465A-B619-B1749BADD721}" srcOrd="0" destOrd="0" presId="urn:microsoft.com/office/officeart/2009/3/layout/FramedTextPicture"/>
    <dgm:cxn modelId="{61D44024-D70D-48BF-A01C-2B2E0038A429}" srcId="{8E0B12EE-E06F-4E97-BAA6-3A93578DFFE7}" destId="{28E67D53-7FCF-4163-8497-3A0133CB7393}" srcOrd="0" destOrd="0" parTransId="{2CD65F4A-C594-4886-BDC0-C6B58A45EFD6}" sibTransId="{BC6991ED-AA5F-42A0-9AD8-5C86C6002424}"/>
    <dgm:cxn modelId="{BF7B7903-6AB9-48C4-B181-86D7AC7D3A1A}" srcId="{8E0B12EE-E06F-4E97-BAA6-3A93578DFFE7}" destId="{1058848C-6984-4A79-B2DA-AD634A3A416D}" srcOrd="3" destOrd="0" parTransId="{FC08D7F9-02B7-4B9D-9C26-D8D2411691CE}" sibTransId="{629658C0-EB9B-45F1-9FD1-4DCE711C365F}"/>
    <dgm:cxn modelId="{BE9668E8-DC83-440F-A288-23C6698EE7DC}" srcId="{8E0B12EE-E06F-4E97-BAA6-3A93578DFFE7}" destId="{6499A2A9-2B20-4D96-9532-EB7ED67BB1FC}" srcOrd="10" destOrd="0" parTransId="{E95041D2-331B-4687-A6CD-9A00C6BFE87D}" sibTransId="{36B136EC-CB9C-40DA-94F4-943A30581E88}"/>
    <dgm:cxn modelId="{EC0C3C75-D81C-4238-92BB-7D7C0F514A9C}" type="presOf" srcId="{E6927E8D-8501-46F0-84AE-2C1893923825}" destId="{780D146F-401B-4645-A74D-CD74A6625F2C}" srcOrd="0" destOrd="0" presId="urn:microsoft.com/office/officeart/2009/3/layout/FramedTextPicture"/>
    <dgm:cxn modelId="{A263CD5D-5D04-40D4-B151-AF85C7593CDB}" type="presOf" srcId="{39665C82-ABC4-4148-BBDC-A656185345B1}" destId="{BFDA1628-BE95-43D1-A08A-D5B2306FC220}" srcOrd="0" destOrd="0" presId="urn:microsoft.com/office/officeart/2009/3/layout/FramedTextPicture"/>
    <dgm:cxn modelId="{13C4058C-C62F-459A-A92F-635AB3B6D742}" type="presOf" srcId="{1058848C-6984-4A79-B2DA-AD634A3A416D}" destId="{FA35BE2E-172E-48C1-8C7C-959F8457291A}" srcOrd="0" destOrd="0" presId="urn:microsoft.com/office/officeart/2009/3/layout/FramedTextPicture"/>
    <dgm:cxn modelId="{B7E94827-CA9A-4661-A927-BB5C0E6D1537}" srcId="{8E0B12EE-E06F-4E97-BAA6-3A93578DFFE7}" destId="{E6927E8D-8501-46F0-84AE-2C1893923825}" srcOrd="1" destOrd="0" parTransId="{853347F0-A906-408D-9CDB-8DEC17E50EF5}" sibTransId="{B43F49BD-1F24-4C80-A0A9-4992ACF88025}"/>
    <dgm:cxn modelId="{548AE5E5-9B9B-4E30-BA58-C53CDF98E978}" srcId="{8E0B12EE-E06F-4E97-BAA6-3A93578DFFE7}" destId="{39665C82-ABC4-4148-BBDC-A656185345B1}" srcOrd="4" destOrd="0" parTransId="{22327C30-758B-420E-96DA-21F6130E2337}" sibTransId="{3C86B1C4-9E55-48BB-B9A8-084CD6C282A5}"/>
    <dgm:cxn modelId="{F5D9D09E-F300-47E6-8AF9-9917467A2B5F}" type="presOf" srcId="{BDF0C7F4-DC8C-4EC3-84CD-55394BC53F9A}" destId="{4F18E4E9-2828-4F0F-808A-489102E4CB0F}" srcOrd="0" destOrd="0" presId="urn:microsoft.com/office/officeart/2009/3/layout/FramedTextPicture"/>
    <dgm:cxn modelId="{6F24010C-9270-4E2F-A770-64938509110F}" type="presOf" srcId="{9E66F8AA-61A3-4168-8ABB-DD52D0BABE32}" destId="{4CE61549-1C7A-4B56-AED4-5D9FC7310E0F}" srcOrd="0" destOrd="0" presId="urn:microsoft.com/office/officeart/2009/3/layout/FramedTextPicture"/>
    <dgm:cxn modelId="{0CD0EB70-0CB5-4648-925B-F012D38565D7}" type="presOf" srcId="{0F82E213-93E2-4BBB-B5C1-4F1A453DD465}" destId="{9E0B5AF1-D31E-4207-843A-8B2776036E58}" srcOrd="0" destOrd="0" presId="urn:microsoft.com/office/officeart/2009/3/layout/FramedTextPicture"/>
    <dgm:cxn modelId="{789AFF35-E77E-4688-BB1E-58946FEF24DA}" type="presOf" srcId="{72DAE7BE-8FA5-4DD5-82A1-DE547E056CBA}" destId="{85FBFB01-672E-4338-B3B1-7A0EEBBC15D6}" srcOrd="0" destOrd="0" presId="urn:microsoft.com/office/officeart/2009/3/layout/FramedTextPicture"/>
    <dgm:cxn modelId="{2F536450-7C50-4B6E-A42F-B2777A41FDCA}" type="presOf" srcId="{889DBC5E-965A-4358-BCE9-001277478DD5}" destId="{768DD268-B976-43C6-B60F-ADD37890CDFB}" srcOrd="0" destOrd="0" presId="urn:microsoft.com/office/officeart/2009/3/layout/FramedTextPicture"/>
    <dgm:cxn modelId="{5DB31501-1EE4-4010-BC8F-25DBE55B562B}" srcId="{8E0B12EE-E06F-4E97-BAA6-3A93578DFFE7}" destId="{9E66F8AA-61A3-4168-8ABB-DD52D0BABE32}" srcOrd="7" destOrd="0" parTransId="{4B105364-6CD7-4B38-8834-8EB631D4DF69}" sibTransId="{74C8D899-E931-44E4-9459-016C7BFFD114}"/>
    <dgm:cxn modelId="{E3990BB3-7D2C-488B-98DA-BB71B6769DC9}" srcId="{8E0B12EE-E06F-4E97-BAA6-3A93578DFFE7}" destId="{889DBC5E-965A-4358-BCE9-001277478DD5}" srcOrd="5" destOrd="0" parTransId="{8EBD49B5-7711-4DBE-8046-0A8548B414D1}" sibTransId="{BCACB8B8-54C3-4B06-9442-6B2B08276E34}"/>
    <dgm:cxn modelId="{BDD4C792-9725-47C7-BCBF-37537DAEE157}" srcId="{8E0B12EE-E06F-4E97-BAA6-3A93578DFFE7}" destId="{BDF0C7F4-DC8C-4EC3-84CD-55394BC53F9A}" srcOrd="6" destOrd="0" parTransId="{80B019FA-FA8E-4487-8893-CB40FE146AF0}" sibTransId="{AB784DF1-3C62-41A8-98CA-1604F4DB9610}"/>
    <dgm:cxn modelId="{CF3E82A0-0FB7-4FCA-BE79-91FCBD260A98}" type="presOf" srcId="{C449AE57-ADC8-4353-83E3-99F65E21AB7F}" destId="{BC70A4C3-5913-4C10-9F16-D259D7A33348}" srcOrd="0" destOrd="0" presId="urn:microsoft.com/office/officeart/2009/3/layout/FramedTextPicture"/>
    <dgm:cxn modelId="{7283D674-C521-4ED9-88EF-6ED86A328868}" srcId="{8E0B12EE-E06F-4E97-BAA6-3A93578DFFE7}" destId="{72DAE7BE-8FA5-4DD5-82A1-DE547E056CBA}" srcOrd="8" destOrd="0" parTransId="{9391E413-B0A1-4608-9269-B7626CC73D75}" sibTransId="{AB3C127F-5532-4949-86DF-A78C70D0654C}"/>
    <dgm:cxn modelId="{596184BF-5068-4BCF-B635-A75C6B344965}" srcId="{8E0B12EE-E06F-4E97-BAA6-3A93578DFFE7}" destId="{C449AE57-ADC8-4353-83E3-99F65E21AB7F}" srcOrd="9" destOrd="0" parTransId="{80BD70A2-1AD8-40D8-AD0A-C67A3E46C39D}" sibTransId="{BECD7C4C-DF99-4BA9-AD59-CD1977D56966}"/>
    <dgm:cxn modelId="{F5563D95-E441-4625-8AE5-957ABB5F57AA}" type="presOf" srcId="{28E67D53-7FCF-4163-8497-3A0133CB7393}" destId="{533E9744-524E-4D48-A9EA-2D148515AE01}" srcOrd="0" destOrd="0" presId="urn:microsoft.com/office/officeart/2009/3/layout/FramedTextPicture"/>
    <dgm:cxn modelId="{06F20A8B-4D1C-4BC2-83AE-FC6084712931}" type="presParOf" srcId="{85AAC801-DA43-465A-B619-B1749BADD721}" destId="{9ED2C0B2-FEB5-472F-81F3-824F21E9247C}" srcOrd="0" destOrd="0" presId="urn:microsoft.com/office/officeart/2009/3/layout/FramedTextPicture"/>
    <dgm:cxn modelId="{75819559-25F6-405A-A5EF-E24585A316E5}" type="presParOf" srcId="{9ED2C0B2-FEB5-472F-81F3-824F21E9247C}" destId="{ABACED4E-A346-4975-91A7-10B611872968}" srcOrd="0" destOrd="0" presId="urn:microsoft.com/office/officeart/2009/3/layout/FramedTextPicture"/>
    <dgm:cxn modelId="{307EB82B-F490-452A-A645-5AB31A520F20}" type="presParOf" srcId="{9ED2C0B2-FEB5-472F-81F3-824F21E9247C}" destId="{533E9744-524E-4D48-A9EA-2D148515AE01}" srcOrd="1" destOrd="0" presId="urn:microsoft.com/office/officeart/2009/3/layout/FramedTextPicture"/>
    <dgm:cxn modelId="{48ED8C37-3C99-4CB5-BF13-8BCDDF5ACCD5}" type="presParOf" srcId="{9ED2C0B2-FEB5-472F-81F3-824F21E9247C}" destId="{5FD76A7F-659A-438B-9161-4A189ACC8CE8}" srcOrd="2" destOrd="0" presId="urn:microsoft.com/office/officeart/2009/3/layout/FramedTextPicture"/>
    <dgm:cxn modelId="{D129920B-0AE8-47E4-AE96-E2D353C19EA1}" type="presParOf" srcId="{9ED2C0B2-FEB5-472F-81F3-824F21E9247C}" destId="{1E5190D4-2CA3-4446-ABDD-388FF52035BC}" srcOrd="3" destOrd="0" presId="urn:microsoft.com/office/officeart/2009/3/layout/FramedTextPicture"/>
    <dgm:cxn modelId="{3DBC8995-50CB-4540-BEB1-7AB300CC5653}" type="presParOf" srcId="{9ED2C0B2-FEB5-472F-81F3-824F21E9247C}" destId="{4CE28C1B-3AD1-42AE-90D0-D0D74335ECAB}" srcOrd="4" destOrd="0" presId="urn:microsoft.com/office/officeart/2009/3/layout/FramedTextPicture"/>
    <dgm:cxn modelId="{BF052D0A-F612-4BB7-A428-385088A77A2A}" type="presParOf" srcId="{9ED2C0B2-FEB5-472F-81F3-824F21E9247C}" destId="{B64228EA-5947-48CF-94A6-54E9CCB73EB4}" srcOrd="5" destOrd="0" presId="urn:microsoft.com/office/officeart/2009/3/layout/FramedTextPicture"/>
    <dgm:cxn modelId="{5491D674-B6DA-4061-BF75-7C976866224A}" type="presParOf" srcId="{85AAC801-DA43-465A-B619-B1749BADD721}" destId="{5A5B0E35-437D-44FD-B481-955B00304B33}" srcOrd="1" destOrd="0" presId="urn:microsoft.com/office/officeart/2009/3/layout/FramedTextPicture"/>
    <dgm:cxn modelId="{EDC511CC-9F4C-4D29-BD42-B94C6F360C68}" type="presParOf" srcId="{85AAC801-DA43-465A-B619-B1749BADD721}" destId="{5056D281-BB80-4837-9C90-255568B087F1}" srcOrd="2" destOrd="0" presId="urn:microsoft.com/office/officeart/2009/3/layout/FramedTextPicture"/>
    <dgm:cxn modelId="{34016D30-23F5-4280-B659-B2B0E67F434F}" type="presParOf" srcId="{5056D281-BB80-4837-9C90-255568B087F1}" destId="{73AD3E28-2876-46B2-A4CB-6936A41B6C26}" srcOrd="0" destOrd="0" presId="urn:microsoft.com/office/officeart/2009/3/layout/FramedTextPicture"/>
    <dgm:cxn modelId="{39325FFE-46F3-4D90-8325-1E71697850FF}" type="presParOf" srcId="{5056D281-BB80-4837-9C90-255568B087F1}" destId="{780D146F-401B-4645-A74D-CD74A6625F2C}" srcOrd="1" destOrd="0" presId="urn:microsoft.com/office/officeart/2009/3/layout/FramedTextPicture"/>
    <dgm:cxn modelId="{A839710A-7006-4B7F-8429-9531E3501E8A}" type="presParOf" srcId="{5056D281-BB80-4837-9C90-255568B087F1}" destId="{0BA15AEC-3AA3-4325-9AA3-C55884843CBF}" srcOrd="2" destOrd="0" presId="urn:microsoft.com/office/officeart/2009/3/layout/FramedTextPicture"/>
    <dgm:cxn modelId="{D1F7F3A2-45D4-4BBF-A3BF-05CF81F2BFD0}" type="presParOf" srcId="{5056D281-BB80-4837-9C90-255568B087F1}" destId="{AB7CC970-A785-4676-8DF8-FD1F8D8033C2}" srcOrd="3" destOrd="0" presId="urn:microsoft.com/office/officeart/2009/3/layout/FramedTextPicture"/>
    <dgm:cxn modelId="{6514567D-BC0E-4261-81B6-827CBF6EEB52}" type="presParOf" srcId="{5056D281-BB80-4837-9C90-255568B087F1}" destId="{6E193437-567F-4B59-AA43-8A6D3BB336DE}" srcOrd="4" destOrd="0" presId="urn:microsoft.com/office/officeart/2009/3/layout/FramedTextPicture"/>
    <dgm:cxn modelId="{EB56ADEF-4745-4822-AB30-EA95F05A4BF6}" type="presParOf" srcId="{5056D281-BB80-4837-9C90-255568B087F1}" destId="{8E207A21-1A37-4780-8F0F-5FD7EF94EECA}" srcOrd="5" destOrd="0" presId="urn:microsoft.com/office/officeart/2009/3/layout/FramedTextPicture"/>
    <dgm:cxn modelId="{68E63F6A-7788-437E-822D-EA96EA333752}" type="presParOf" srcId="{85AAC801-DA43-465A-B619-B1749BADD721}" destId="{355F6808-A213-4807-9327-AEEAA1FC5279}" srcOrd="3" destOrd="0" presId="urn:microsoft.com/office/officeart/2009/3/layout/FramedTextPicture"/>
    <dgm:cxn modelId="{6005B302-A7DE-4849-B5A6-6C7E014ECA79}" type="presParOf" srcId="{85AAC801-DA43-465A-B619-B1749BADD721}" destId="{EE0C0BFB-26BA-4D47-A467-AA0D355F1511}" srcOrd="4" destOrd="0" presId="urn:microsoft.com/office/officeart/2009/3/layout/FramedTextPicture"/>
    <dgm:cxn modelId="{0A1A78B3-FFD2-49D7-9F92-E13E3A5F4E74}" type="presParOf" srcId="{EE0C0BFB-26BA-4D47-A467-AA0D355F1511}" destId="{99BABFA8-5875-4B4A-9B49-E9ECCC8F3875}" srcOrd="0" destOrd="0" presId="urn:microsoft.com/office/officeart/2009/3/layout/FramedTextPicture"/>
    <dgm:cxn modelId="{75BA2824-FC86-4B52-AB5A-8E7D8980DAF9}" type="presParOf" srcId="{EE0C0BFB-26BA-4D47-A467-AA0D355F1511}" destId="{9E0B5AF1-D31E-4207-843A-8B2776036E58}" srcOrd="1" destOrd="0" presId="urn:microsoft.com/office/officeart/2009/3/layout/FramedTextPicture"/>
    <dgm:cxn modelId="{52E7368C-BBF0-4190-9960-283C7156D03E}" type="presParOf" srcId="{EE0C0BFB-26BA-4D47-A467-AA0D355F1511}" destId="{E094CE69-169C-4945-8551-A9EEC9FC51BD}" srcOrd="2" destOrd="0" presId="urn:microsoft.com/office/officeart/2009/3/layout/FramedTextPicture"/>
    <dgm:cxn modelId="{359FE408-A86E-472C-960E-8FD54263549E}" type="presParOf" srcId="{EE0C0BFB-26BA-4D47-A467-AA0D355F1511}" destId="{EA1385EB-9B93-4E8E-B65C-AFBE957D3D56}" srcOrd="3" destOrd="0" presId="urn:microsoft.com/office/officeart/2009/3/layout/FramedTextPicture"/>
    <dgm:cxn modelId="{C9B42505-D534-4959-BBBD-7A57BECB2D48}" type="presParOf" srcId="{EE0C0BFB-26BA-4D47-A467-AA0D355F1511}" destId="{FB6BE148-9B6C-470E-B94F-316BB036339D}" srcOrd="4" destOrd="0" presId="urn:microsoft.com/office/officeart/2009/3/layout/FramedTextPicture"/>
    <dgm:cxn modelId="{EFD83D6F-30ED-45DD-ABA7-C17C62BC66C9}" type="presParOf" srcId="{EE0C0BFB-26BA-4D47-A467-AA0D355F1511}" destId="{CF74E1E4-980A-4F68-9F17-B5FEDAC07897}" srcOrd="5" destOrd="0" presId="urn:microsoft.com/office/officeart/2009/3/layout/FramedTextPicture"/>
    <dgm:cxn modelId="{A443A606-F0F1-4ABD-B95C-86E412E2B932}" type="presParOf" srcId="{85AAC801-DA43-465A-B619-B1749BADD721}" destId="{B10993E8-3B0F-4D56-A377-4A668E648E47}" srcOrd="5" destOrd="0" presId="urn:microsoft.com/office/officeart/2009/3/layout/FramedTextPicture"/>
    <dgm:cxn modelId="{B67EE73C-6F29-4192-A48F-C38DCB88E201}" type="presParOf" srcId="{85AAC801-DA43-465A-B619-B1749BADD721}" destId="{DEBAD790-B9AE-4955-9E15-F4C1E1A4DD39}" srcOrd="6" destOrd="0" presId="urn:microsoft.com/office/officeart/2009/3/layout/FramedTextPicture"/>
    <dgm:cxn modelId="{F77662CC-2F59-4B99-AABC-68C3FD0D122B}" type="presParOf" srcId="{DEBAD790-B9AE-4955-9E15-F4C1E1A4DD39}" destId="{B0E7CCE0-37CF-4407-B790-F2BA77A33BCF}" srcOrd="0" destOrd="0" presId="urn:microsoft.com/office/officeart/2009/3/layout/FramedTextPicture"/>
    <dgm:cxn modelId="{D9CCDD1E-52BE-4BB5-82FE-3CDCC186764C}" type="presParOf" srcId="{DEBAD790-B9AE-4955-9E15-F4C1E1A4DD39}" destId="{FA35BE2E-172E-48C1-8C7C-959F8457291A}" srcOrd="1" destOrd="0" presId="urn:microsoft.com/office/officeart/2009/3/layout/FramedTextPicture"/>
    <dgm:cxn modelId="{994259BF-3E52-433D-8248-CCEBD57EED6E}" type="presParOf" srcId="{DEBAD790-B9AE-4955-9E15-F4C1E1A4DD39}" destId="{97B77A3F-E30D-4943-8B03-D6A05714575B}" srcOrd="2" destOrd="0" presId="urn:microsoft.com/office/officeart/2009/3/layout/FramedTextPicture"/>
    <dgm:cxn modelId="{4428C646-80F8-40D7-B386-D6805702F0E1}" type="presParOf" srcId="{DEBAD790-B9AE-4955-9E15-F4C1E1A4DD39}" destId="{D3CD5B67-3EB2-45B8-8C3F-BDB60CB76C71}" srcOrd="3" destOrd="0" presId="urn:microsoft.com/office/officeart/2009/3/layout/FramedTextPicture"/>
    <dgm:cxn modelId="{D2B3C684-3F5F-4599-8334-FB6ACE0687BE}" type="presParOf" srcId="{DEBAD790-B9AE-4955-9E15-F4C1E1A4DD39}" destId="{7C820C40-AF49-490E-BE41-3AF2347F6573}" srcOrd="4" destOrd="0" presId="urn:microsoft.com/office/officeart/2009/3/layout/FramedTextPicture"/>
    <dgm:cxn modelId="{477E2C2F-84AC-4762-8F67-E951200D679F}" type="presParOf" srcId="{DEBAD790-B9AE-4955-9E15-F4C1E1A4DD39}" destId="{C89F5EC1-C5AE-4588-BD09-CDBE017289C0}" srcOrd="5" destOrd="0" presId="urn:microsoft.com/office/officeart/2009/3/layout/FramedTextPicture"/>
    <dgm:cxn modelId="{C6FB111C-3F63-4991-9686-44BC1693BAF9}" type="presParOf" srcId="{85AAC801-DA43-465A-B619-B1749BADD721}" destId="{4EEC1678-98CE-4E6D-97FF-358163D69442}" srcOrd="7" destOrd="0" presId="urn:microsoft.com/office/officeart/2009/3/layout/FramedTextPicture"/>
    <dgm:cxn modelId="{FDB1E157-0BDC-4537-9C69-635C2C193B06}" type="presParOf" srcId="{85AAC801-DA43-465A-B619-B1749BADD721}" destId="{E73577B7-BDE9-46DE-8F9E-B70F2C4DDFF1}" srcOrd="8" destOrd="0" presId="urn:microsoft.com/office/officeart/2009/3/layout/FramedTextPicture"/>
    <dgm:cxn modelId="{6DF126F0-AD7D-4251-876C-AFB6CDFDCA89}" type="presParOf" srcId="{E73577B7-BDE9-46DE-8F9E-B70F2C4DDFF1}" destId="{3633A76F-E3B8-491E-A11B-D71EA153CE49}" srcOrd="0" destOrd="0" presId="urn:microsoft.com/office/officeart/2009/3/layout/FramedTextPicture"/>
    <dgm:cxn modelId="{84FC8DE3-97CE-4243-B5AC-F5FF6A76F82B}" type="presParOf" srcId="{E73577B7-BDE9-46DE-8F9E-B70F2C4DDFF1}" destId="{BFDA1628-BE95-43D1-A08A-D5B2306FC220}" srcOrd="1" destOrd="0" presId="urn:microsoft.com/office/officeart/2009/3/layout/FramedTextPicture"/>
    <dgm:cxn modelId="{B6E8FA3C-E476-4E36-A565-196A18E25A79}" type="presParOf" srcId="{E73577B7-BDE9-46DE-8F9E-B70F2C4DDFF1}" destId="{08265749-A2A5-41D6-8825-F9694EA655EA}" srcOrd="2" destOrd="0" presId="urn:microsoft.com/office/officeart/2009/3/layout/FramedTextPicture"/>
    <dgm:cxn modelId="{140EC69A-88A7-4F67-86B9-BF5561FDF25F}" type="presParOf" srcId="{E73577B7-BDE9-46DE-8F9E-B70F2C4DDFF1}" destId="{8EE19895-700E-4159-A1CF-A7DA55789FD6}" srcOrd="3" destOrd="0" presId="urn:microsoft.com/office/officeart/2009/3/layout/FramedTextPicture"/>
    <dgm:cxn modelId="{EF0259A0-A8B0-4501-8E25-29E6B0710E52}" type="presParOf" srcId="{E73577B7-BDE9-46DE-8F9E-B70F2C4DDFF1}" destId="{F3E19D2F-A5E8-4EF3-B0CD-C08888DFFCA5}" srcOrd="4" destOrd="0" presId="urn:microsoft.com/office/officeart/2009/3/layout/FramedTextPicture"/>
    <dgm:cxn modelId="{08A5FB3C-566D-4DE7-B77A-34E680944C0E}" type="presParOf" srcId="{E73577B7-BDE9-46DE-8F9E-B70F2C4DDFF1}" destId="{CBA2542A-39AD-4DEE-AA06-1C78D67557F9}" srcOrd="5" destOrd="0" presId="urn:microsoft.com/office/officeart/2009/3/layout/FramedTextPicture"/>
    <dgm:cxn modelId="{634CE83A-20A7-4213-945B-928E43DEFCC0}" type="presParOf" srcId="{85AAC801-DA43-465A-B619-B1749BADD721}" destId="{FA4D8C94-9E63-4F92-8D51-0E7D1C754E37}" srcOrd="9" destOrd="0" presId="urn:microsoft.com/office/officeart/2009/3/layout/FramedTextPicture"/>
    <dgm:cxn modelId="{093B34C5-89BF-4204-8808-2FF2DABBF839}" type="presParOf" srcId="{85AAC801-DA43-465A-B619-B1749BADD721}" destId="{0D53104E-F8C0-4AE3-A164-8DEFBD654988}" srcOrd="10" destOrd="0" presId="urn:microsoft.com/office/officeart/2009/3/layout/FramedTextPicture"/>
    <dgm:cxn modelId="{FB02291C-04E6-4C5D-AB21-79559C224052}" type="presParOf" srcId="{0D53104E-F8C0-4AE3-A164-8DEFBD654988}" destId="{E17499FB-1B77-4C4A-A940-4FBD5227EBF6}" srcOrd="0" destOrd="0" presId="urn:microsoft.com/office/officeart/2009/3/layout/FramedTextPicture"/>
    <dgm:cxn modelId="{3E91548C-B39D-4FB8-AB97-64CC66DC42AC}" type="presParOf" srcId="{0D53104E-F8C0-4AE3-A164-8DEFBD654988}" destId="{768DD268-B976-43C6-B60F-ADD37890CDFB}" srcOrd="1" destOrd="0" presId="urn:microsoft.com/office/officeart/2009/3/layout/FramedTextPicture"/>
    <dgm:cxn modelId="{69BF6C64-D274-4A5A-B01F-B4BED610E817}" type="presParOf" srcId="{0D53104E-F8C0-4AE3-A164-8DEFBD654988}" destId="{3F04BC3D-19E4-4450-8D16-E8E3A40FFE93}" srcOrd="2" destOrd="0" presId="urn:microsoft.com/office/officeart/2009/3/layout/FramedTextPicture"/>
    <dgm:cxn modelId="{F11860B0-8742-47BB-8402-D12888AFB231}" type="presParOf" srcId="{0D53104E-F8C0-4AE3-A164-8DEFBD654988}" destId="{4466E12B-5C34-44B8-B257-B9B68E9427DE}" srcOrd="3" destOrd="0" presId="urn:microsoft.com/office/officeart/2009/3/layout/FramedTextPicture"/>
    <dgm:cxn modelId="{DFDB9631-9980-4496-8D80-27E2B30EEC1D}" type="presParOf" srcId="{0D53104E-F8C0-4AE3-A164-8DEFBD654988}" destId="{5A20EEFB-2372-4F96-8CF7-1485BBEE8AF2}" srcOrd="4" destOrd="0" presId="urn:microsoft.com/office/officeart/2009/3/layout/FramedTextPicture"/>
    <dgm:cxn modelId="{A63F3428-375C-4835-A91C-8F79D63FA699}" type="presParOf" srcId="{0D53104E-F8C0-4AE3-A164-8DEFBD654988}" destId="{D7C7804C-6578-4B7F-9102-21E8FF75C67C}" srcOrd="5" destOrd="0" presId="urn:microsoft.com/office/officeart/2009/3/layout/FramedTextPicture"/>
    <dgm:cxn modelId="{69F0077E-CDFF-4F23-BA2D-B82F6BFBD306}" type="presParOf" srcId="{85AAC801-DA43-465A-B619-B1749BADD721}" destId="{03F5193E-B97B-4FBF-BEB8-2D8B1F3EF8A5}" srcOrd="11" destOrd="0" presId="urn:microsoft.com/office/officeart/2009/3/layout/FramedTextPicture"/>
    <dgm:cxn modelId="{CF3B5631-37E1-471A-878C-B5EBCB791594}" type="presParOf" srcId="{85AAC801-DA43-465A-B619-B1749BADD721}" destId="{66534A94-5FE7-4695-8209-E5E800B6A0F5}" srcOrd="12" destOrd="0" presId="urn:microsoft.com/office/officeart/2009/3/layout/FramedTextPicture"/>
    <dgm:cxn modelId="{F8AEB3EB-EB9E-4F04-82E8-1F0C2FF11534}" type="presParOf" srcId="{66534A94-5FE7-4695-8209-E5E800B6A0F5}" destId="{AA8E9A16-AF6A-4D64-927A-E2638ED84271}" srcOrd="0" destOrd="0" presId="urn:microsoft.com/office/officeart/2009/3/layout/FramedTextPicture"/>
    <dgm:cxn modelId="{3809AE4B-A841-4FA6-BF5B-D4102DE1DD95}" type="presParOf" srcId="{66534A94-5FE7-4695-8209-E5E800B6A0F5}" destId="{4F18E4E9-2828-4F0F-808A-489102E4CB0F}" srcOrd="1" destOrd="0" presId="urn:microsoft.com/office/officeart/2009/3/layout/FramedTextPicture"/>
    <dgm:cxn modelId="{2827B421-0620-4207-9754-A62EED611440}" type="presParOf" srcId="{66534A94-5FE7-4695-8209-E5E800B6A0F5}" destId="{515F424A-97C8-48D7-A98D-01FA29DB915E}" srcOrd="2" destOrd="0" presId="urn:microsoft.com/office/officeart/2009/3/layout/FramedTextPicture"/>
    <dgm:cxn modelId="{3031A247-2789-49D5-945C-B2E5BFFD568C}" type="presParOf" srcId="{66534A94-5FE7-4695-8209-E5E800B6A0F5}" destId="{B6E070E7-807E-40C0-973B-A94F9D83DBE3}" srcOrd="3" destOrd="0" presId="urn:microsoft.com/office/officeart/2009/3/layout/FramedTextPicture"/>
    <dgm:cxn modelId="{92F86BB5-0230-4192-B6D6-2DF6016EEBA5}" type="presParOf" srcId="{66534A94-5FE7-4695-8209-E5E800B6A0F5}" destId="{C436FBCF-A85F-4CE5-8EAB-2C115C4468ED}" srcOrd="4" destOrd="0" presId="urn:microsoft.com/office/officeart/2009/3/layout/FramedTextPicture"/>
    <dgm:cxn modelId="{7F862DB7-3CB3-4CC2-ACCF-CC66A12074D4}" type="presParOf" srcId="{66534A94-5FE7-4695-8209-E5E800B6A0F5}" destId="{2C2278C8-A3CB-4075-9368-72CCBB87AAB0}" srcOrd="5" destOrd="0" presId="urn:microsoft.com/office/officeart/2009/3/layout/FramedTextPicture"/>
    <dgm:cxn modelId="{3340CC1F-4C6B-441E-9666-A0CE2937319A}" type="presParOf" srcId="{85AAC801-DA43-465A-B619-B1749BADD721}" destId="{CA7811E2-3D78-4FBD-8C51-114272B969BB}" srcOrd="13" destOrd="0" presId="urn:microsoft.com/office/officeart/2009/3/layout/FramedTextPicture"/>
    <dgm:cxn modelId="{27E885DE-0A4F-4179-A021-715AE3BF1A87}" type="presParOf" srcId="{85AAC801-DA43-465A-B619-B1749BADD721}" destId="{E75855CC-160C-4EBA-87CD-2CFD5724CFFD}" srcOrd="14" destOrd="0" presId="urn:microsoft.com/office/officeart/2009/3/layout/FramedTextPicture"/>
    <dgm:cxn modelId="{DBE7EC84-C133-49AD-8476-09AC1758F534}" type="presParOf" srcId="{E75855CC-160C-4EBA-87CD-2CFD5724CFFD}" destId="{DA6DEF0F-93A6-47FD-AC3B-3242D8BF4247}" srcOrd="0" destOrd="0" presId="urn:microsoft.com/office/officeart/2009/3/layout/FramedTextPicture"/>
    <dgm:cxn modelId="{556FEBDE-492F-443C-8248-E666878ACF3B}" type="presParOf" srcId="{E75855CC-160C-4EBA-87CD-2CFD5724CFFD}" destId="{4CE61549-1C7A-4B56-AED4-5D9FC7310E0F}" srcOrd="1" destOrd="0" presId="urn:microsoft.com/office/officeart/2009/3/layout/FramedTextPicture"/>
    <dgm:cxn modelId="{DBE5FAF5-8CB5-42B4-95FB-A1ECF6820F98}" type="presParOf" srcId="{E75855CC-160C-4EBA-87CD-2CFD5724CFFD}" destId="{9F4A3B9E-CF4D-4BB6-96EB-D4F84D549D55}" srcOrd="2" destOrd="0" presId="urn:microsoft.com/office/officeart/2009/3/layout/FramedTextPicture"/>
    <dgm:cxn modelId="{125E819C-0B0E-4D91-88F4-7CF0274B0F80}" type="presParOf" srcId="{E75855CC-160C-4EBA-87CD-2CFD5724CFFD}" destId="{9B620D66-CF03-4F26-8113-9AA810E65E3D}" srcOrd="3" destOrd="0" presId="urn:microsoft.com/office/officeart/2009/3/layout/FramedTextPicture"/>
    <dgm:cxn modelId="{A781A98C-36D2-459E-94E0-595E0F658603}" type="presParOf" srcId="{E75855CC-160C-4EBA-87CD-2CFD5724CFFD}" destId="{03C96690-AAE9-4C95-A7B6-E41C560B02F5}" srcOrd="4" destOrd="0" presId="urn:microsoft.com/office/officeart/2009/3/layout/FramedTextPicture"/>
    <dgm:cxn modelId="{9B4F2E1B-4A4F-43B4-B818-ACE4BFAA1AF3}" type="presParOf" srcId="{E75855CC-160C-4EBA-87CD-2CFD5724CFFD}" destId="{189230AC-E330-4CAD-A2C1-A36A267E8376}" srcOrd="5" destOrd="0" presId="urn:microsoft.com/office/officeart/2009/3/layout/FramedTextPicture"/>
    <dgm:cxn modelId="{520BBDD5-9D1F-4952-95E4-29E06502DBB5}" type="presParOf" srcId="{85AAC801-DA43-465A-B619-B1749BADD721}" destId="{51941BDC-CFDE-4983-A711-FEB75C5CFEE7}" srcOrd="15" destOrd="0" presId="urn:microsoft.com/office/officeart/2009/3/layout/FramedTextPicture"/>
    <dgm:cxn modelId="{D975E908-9D82-46AF-BF8B-6794B99BF1D5}" type="presParOf" srcId="{85AAC801-DA43-465A-B619-B1749BADD721}" destId="{5C52ED91-CEBD-4095-B7AB-38C58E68259E}" srcOrd="16" destOrd="0" presId="urn:microsoft.com/office/officeart/2009/3/layout/FramedTextPicture"/>
    <dgm:cxn modelId="{243BFC1A-8D2A-44D9-B43C-4A07CACE2765}" type="presParOf" srcId="{5C52ED91-CEBD-4095-B7AB-38C58E68259E}" destId="{4426DA5D-7962-4056-A45D-672FA5253C4C}" srcOrd="0" destOrd="0" presId="urn:microsoft.com/office/officeart/2009/3/layout/FramedTextPicture"/>
    <dgm:cxn modelId="{64590252-F07A-4650-82C1-2E89CC861C6D}" type="presParOf" srcId="{5C52ED91-CEBD-4095-B7AB-38C58E68259E}" destId="{85FBFB01-672E-4338-B3B1-7A0EEBBC15D6}" srcOrd="1" destOrd="0" presId="urn:microsoft.com/office/officeart/2009/3/layout/FramedTextPicture"/>
    <dgm:cxn modelId="{818CB917-7F9A-49CA-B9E5-A08819344235}" type="presParOf" srcId="{5C52ED91-CEBD-4095-B7AB-38C58E68259E}" destId="{3C31C2C4-FC3A-4585-A112-288D8F79692B}" srcOrd="2" destOrd="0" presId="urn:microsoft.com/office/officeart/2009/3/layout/FramedTextPicture"/>
    <dgm:cxn modelId="{CB602883-2A09-4A18-8134-BF1AE59E8F7C}" type="presParOf" srcId="{5C52ED91-CEBD-4095-B7AB-38C58E68259E}" destId="{0F9A2E46-AB73-4692-95CD-46A719869529}" srcOrd="3" destOrd="0" presId="urn:microsoft.com/office/officeart/2009/3/layout/FramedTextPicture"/>
    <dgm:cxn modelId="{B9D213FC-9DBA-45A4-9446-FC32B1D5F010}" type="presParOf" srcId="{5C52ED91-CEBD-4095-B7AB-38C58E68259E}" destId="{2A2229C1-E2C2-4030-9043-9AE658E83C76}" srcOrd="4" destOrd="0" presId="urn:microsoft.com/office/officeart/2009/3/layout/FramedTextPicture"/>
    <dgm:cxn modelId="{F2A8FE7F-ED7B-494B-A2A8-CBAFBFED2934}" type="presParOf" srcId="{5C52ED91-CEBD-4095-B7AB-38C58E68259E}" destId="{A9367791-0043-4A21-9036-D05AED54E38C}" srcOrd="5" destOrd="0" presId="urn:microsoft.com/office/officeart/2009/3/layout/FramedTextPicture"/>
    <dgm:cxn modelId="{B856DD4F-0A30-41CC-8241-FFF44312B719}" type="presParOf" srcId="{85AAC801-DA43-465A-B619-B1749BADD721}" destId="{BB2D3234-B27B-4993-B41F-E51E2B70217F}" srcOrd="17" destOrd="0" presId="urn:microsoft.com/office/officeart/2009/3/layout/FramedTextPicture"/>
    <dgm:cxn modelId="{64E77E26-35B9-4FE9-9AA6-794D27132F8A}" type="presParOf" srcId="{85AAC801-DA43-465A-B619-B1749BADD721}" destId="{4B9480F8-D1E2-4E30-8A54-1945D38E0912}" srcOrd="18" destOrd="0" presId="urn:microsoft.com/office/officeart/2009/3/layout/FramedTextPicture"/>
    <dgm:cxn modelId="{E52C8E00-B030-4DBE-9FAC-0AFC463E0C88}" type="presParOf" srcId="{4B9480F8-D1E2-4E30-8A54-1945D38E0912}" destId="{EE62CF5E-E29B-4A80-87C3-A62D65ABC9F6}" srcOrd="0" destOrd="0" presId="urn:microsoft.com/office/officeart/2009/3/layout/FramedTextPicture"/>
    <dgm:cxn modelId="{4BADDDAD-4635-40FF-B2CF-A9D38C998195}" type="presParOf" srcId="{4B9480F8-D1E2-4E30-8A54-1945D38E0912}" destId="{BC70A4C3-5913-4C10-9F16-D259D7A33348}" srcOrd="1" destOrd="0" presId="urn:microsoft.com/office/officeart/2009/3/layout/FramedTextPicture"/>
    <dgm:cxn modelId="{FFC4FDC0-44A8-4CEA-AB1A-0F3EB7DAB898}" type="presParOf" srcId="{4B9480F8-D1E2-4E30-8A54-1945D38E0912}" destId="{8B70FEED-50B3-44CB-8E85-7A31713087D0}" srcOrd="2" destOrd="0" presId="urn:microsoft.com/office/officeart/2009/3/layout/FramedTextPicture"/>
    <dgm:cxn modelId="{42799FAB-F577-4080-814D-76D85CE8000F}" type="presParOf" srcId="{4B9480F8-D1E2-4E30-8A54-1945D38E0912}" destId="{C22CFDD2-BF24-4F24-B2DA-3F6F49818942}" srcOrd="3" destOrd="0" presId="urn:microsoft.com/office/officeart/2009/3/layout/FramedTextPicture"/>
    <dgm:cxn modelId="{8C2CDDAC-D313-4688-B1D3-81A0569179A5}" type="presParOf" srcId="{4B9480F8-D1E2-4E30-8A54-1945D38E0912}" destId="{BECE3A38-F19E-4F23-BA2F-F137DD73C306}" srcOrd="4" destOrd="0" presId="urn:microsoft.com/office/officeart/2009/3/layout/FramedTextPicture"/>
    <dgm:cxn modelId="{280C1265-743F-4626-B8DF-B36041B2616F}" type="presParOf" srcId="{4B9480F8-D1E2-4E30-8A54-1945D38E0912}" destId="{1DA2BCB0-99B4-4CD3-A03F-FF3E9E1C0FE6}" srcOrd="5" destOrd="0" presId="urn:microsoft.com/office/officeart/2009/3/layout/FramedTextPicture"/>
    <dgm:cxn modelId="{76C562B8-7BBB-473E-B7DD-EAFC8693E296}" type="presParOf" srcId="{85AAC801-DA43-465A-B619-B1749BADD721}" destId="{AEF0B7FB-CC13-46BB-A991-960BC73CC66D}" srcOrd="19" destOrd="0" presId="urn:microsoft.com/office/officeart/2009/3/layout/FramedTextPicture"/>
    <dgm:cxn modelId="{6727276A-6FBD-4338-91B9-4920F5A20D08}" type="presParOf" srcId="{85AAC801-DA43-465A-B619-B1749BADD721}" destId="{BC9994CF-8617-4628-BA04-75D425974B9B}" srcOrd="20" destOrd="0" presId="urn:microsoft.com/office/officeart/2009/3/layout/FramedTextPicture"/>
    <dgm:cxn modelId="{E7A7278D-B70D-47D1-A11A-6F88943E6727}" type="presParOf" srcId="{BC9994CF-8617-4628-BA04-75D425974B9B}" destId="{0D24743C-3E9C-4EB2-8FC5-EEED2C22E77E}" srcOrd="0" destOrd="0" presId="urn:microsoft.com/office/officeart/2009/3/layout/FramedTextPicture"/>
    <dgm:cxn modelId="{95AF0561-C703-49A9-970E-6D3ED1C8EB4B}" type="presParOf" srcId="{BC9994CF-8617-4628-BA04-75D425974B9B}" destId="{D021F9B8-7CB6-434E-A2F7-DED69E2B299E}" srcOrd="1" destOrd="0" presId="urn:microsoft.com/office/officeart/2009/3/layout/FramedTextPicture"/>
    <dgm:cxn modelId="{B12328BD-45A7-4572-BACE-12BFDFDDAA94}" type="presParOf" srcId="{BC9994CF-8617-4628-BA04-75D425974B9B}" destId="{A4F76BCB-7B17-404C-80C2-FA4041E494D7}" srcOrd="2" destOrd="0" presId="urn:microsoft.com/office/officeart/2009/3/layout/FramedTextPicture"/>
    <dgm:cxn modelId="{C1362C41-E8CE-4CCB-8B11-2B4089551B8E}" type="presParOf" srcId="{BC9994CF-8617-4628-BA04-75D425974B9B}" destId="{C3FEB3A7-71EE-4191-AD38-8CB74C3D379C}" srcOrd="3" destOrd="0" presId="urn:microsoft.com/office/officeart/2009/3/layout/FramedTextPicture"/>
    <dgm:cxn modelId="{850B90B3-B7EC-4750-BB5F-C17189F6D461}" type="presParOf" srcId="{BC9994CF-8617-4628-BA04-75D425974B9B}" destId="{2115249A-8522-4CE3-A45F-0D2943138AF9}" srcOrd="4" destOrd="0" presId="urn:microsoft.com/office/officeart/2009/3/layout/FramedTextPicture"/>
    <dgm:cxn modelId="{6A81A95D-98FC-43BB-9C41-C2D02D99F075}" type="presParOf" srcId="{BC9994CF-8617-4628-BA04-75D425974B9B}" destId="{E7779D23-3078-4997-A367-E46BEAAD8AAF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32D930-9721-4433-915F-609F85553F36}" type="doc">
      <dgm:prSet loTypeId="urn:microsoft.com/office/officeart/2008/layout/Lined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15B623-4586-4843-B108-BCD1AE36B6DD}">
      <dgm:prSet/>
      <dgm:spPr/>
      <dgm:t>
        <a:bodyPr/>
        <a:lstStyle/>
        <a:p>
          <a:pPr rtl="0"/>
          <a:r>
            <a:rPr lang="ru-RU" b="1" i="0" dirty="0" smtClean="0">
              <a:solidFill>
                <a:srgbClr val="FF0000"/>
              </a:solidFill>
            </a:rPr>
            <a:t>координация</a:t>
          </a:r>
          <a:r>
            <a:rPr lang="ru-RU" dirty="0" smtClean="0">
              <a:solidFill>
                <a:srgbClr val="FF0000"/>
              </a:solidFill>
            </a:rPr>
            <a:t> </a:t>
          </a:r>
          <a:r>
            <a:rPr lang="ru-RU" dirty="0" smtClean="0"/>
            <a:t>деятельности образовательных и иных организаций, осуществляющих инклюзивное образование</a:t>
          </a:r>
          <a:endParaRPr lang="ru-RU" dirty="0"/>
        </a:p>
      </dgm:t>
    </dgm:pt>
    <dgm:pt modelId="{9B7249FE-45BE-4723-AAA8-A2E655BEC3E3}" type="parTrans" cxnId="{F5C0DE3B-4053-49E9-B625-A8B3535DAFBB}">
      <dgm:prSet/>
      <dgm:spPr/>
      <dgm:t>
        <a:bodyPr/>
        <a:lstStyle/>
        <a:p>
          <a:endParaRPr lang="ru-RU"/>
        </a:p>
      </dgm:t>
    </dgm:pt>
    <dgm:pt modelId="{1A2C509C-80B7-42AA-AABD-D7F386AEDEE7}" type="sibTrans" cxnId="{F5C0DE3B-4053-49E9-B625-A8B3535DAFBB}">
      <dgm:prSet/>
      <dgm:spPr/>
      <dgm:t>
        <a:bodyPr/>
        <a:lstStyle/>
        <a:p>
          <a:endParaRPr lang="ru-RU"/>
        </a:p>
      </dgm:t>
    </dgm:pt>
    <dgm:pt modelId="{F4407A93-88ED-4EA3-8A1A-D0202A9E7FE0}">
      <dgm:prSet/>
      <dgm:spPr/>
      <dgm:t>
        <a:bodyPr/>
        <a:lstStyle/>
        <a:p>
          <a:pPr rtl="0"/>
          <a:r>
            <a:rPr lang="ru-RU" b="1" dirty="0" smtClean="0">
              <a:solidFill>
                <a:srgbClr val="FF0000"/>
              </a:solidFill>
            </a:rPr>
            <a:t>обеспечение сетевого взаимодействия </a:t>
          </a:r>
          <a:r>
            <a:rPr lang="ru-RU" dirty="0" smtClean="0"/>
            <a:t>образовательных и иных организаций, осуществляющих инклюзивное образование</a:t>
          </a:r>
          <a:endParaRPr lang="ru-RU" dirty="0"/>
        </a:p>
      </dgm:t>
    </dgm:pt>
    <dgm:pt modelId="{29103BF5-04A6-44A2-8E4C-5BA4FA75AF0C}" type="parTrans" cxnId="{19946EB9-B439-4439-8B15-4D26DDF5BA96}">
      <dgm:prSet/>
      <dgm:spPr/>
      <dgm:t>
        <a:bodyPr/>
        <a:lstStyle/>
        <a:p>
          <a:endParaRPr lang="ru-RU"/>
        </a:p>
      </dgm:t>
    </dgm:pt>
    <dgm:pt modelId="{156BC5C1-1806-4068-93DF-90F1F1E42D43}" type="sibTrans" cxnId="{19946EB9-B439-4439-8B15-4D26DDF5BA96}">
      <dgm:prSet/>
      <dgm:spPr/>
      <dgm:t>
        <a:bodyPr/>
        <a:lstStyle/>
        <a:p>
          <a:endParaRPr lang="ru-RU"/>
        </a:p>
      </dgm:t>
    </dgm:pt>
    <dgm:pt modelId="{3B18DFDF-D31D-47EC-A74A-E00E0A332EE3}">
      <dgm:prSet/>
      <dgm:spPr/>
      <dgm:t>
        <a:bodyPr/>
        <a:lstStyle/>
        <a:p>
          <a:pPr rtl="0"/>
          <a:r>
            <a:rPr lang="ru-RU" b="1" dirty="0" smtClean="0">
              <a:solidFill>
                <a:srgbClr val="FF0000"/>
              </a:solidFill>
            </a:rPr>
            <a:t>оказание поддержки </a:t>
          </a:r>
          <a:r>
            <a:rPr lang="ru-RU" dirty="0" smtClean="0"/>
            <a:t>в вопросах комплексной медико­-социальной и психолого-педагогической помощи детям с ОВЗ различной направленности </a:t>
          </a:r>
          <a:endParaRPr lang="ru-RU" dirty="0"/>
        </a:p>
      </dgm:t>
    </dgm:pt>
    <dgm:pt modelId="{174ADAE2-C7E5-4A0B-9496-3747D13AC8E3}" type="parTrans" cxnId="{66F4B7A3-F211-40BA-BD68-7AFF381D1465}">
      <dgm:prSet/>
      <dgm:spPr/>
      <dgm:t>
        <a:bodyPr/>
        <a:lstStyle/>
        <a:p>
          <a:endParaRPr lang="ru-RU"/>
        </a:p>
      </dgm:t>
    </dgm:pt>
    <dgm:pt modelId="{9942468B-E705-4115-A7BB-9AED0E7FDA79}" type="sibTrans" cxnId="{66F4B7A3-F211-40BA-BD68-7AFF381D1465}">
      <dgm:prSet/>
      <dgm:spPr/>
      <dgm:t>
        <a:bodyPr/>
        <a:lstStyle/>
        <a:p>
          <a:endParaRPr lang="ru-RU"/>
        </a:p>
      </dgm:t>
    </dgm:pt>
    <dgm:pt modelId="{F994A86A-B8F3-43F8-BCE5-9746F8DA9801}">
      <dgm:prSet/>
      <dgm:spPr/>
      <dgm:t>
        <a:bodyPr/>
        <a:lstStyle/>
        <a:p>
          <a:pPr rtl="0"/>
          <a:r>
            <a:rPr lang="ru-RU" b="1" dirty="0" smtClean="0">
              <a:solidFill>
                <a:srgbClr val="FF0000"/>
              </a:solidFill>
            </a:rPr>
            <a:t>накопление, систематизация, обобщение и распространение опыта </a:t>
          </a:r>
          <a:r>
            <a:rPr lang="ru-RU" dirty="0" smtClean="0"/>
            <a:t>реализации инклюзивного образования при подготовке педагогических кадров</a:t>
          </a:r>
          <a:endParaRPr lang="ru-RU" dirty="0"/>
        </a:p>
      </dgm:t>
    </dgm:pt>
    <dgm:pt modelId="{F12A2671-2E10-45C8-A6A1-8636ECA023A6}" type="parTrans" cxnId="{B88DC49E-87FD-417F-8976-5FF107455022}">
      <dgm:prSet/>
      <dgm:spPr/>
      <dgm:t>
        <a:bodyPr/>
        <a:lstStyle/>
        <a:p>
          <a:endParaRPr lang="ru-RU"/>
        </a:p>
      </dgm:t>
    </dgm:pt>
    <dgm:pt modelId="{D88F8B1D-42BD-4B08-B6AC-C77FE571DF1D}" type="sibTrans" cxnId="{B88DC49E-87FD-417F-8976-5FF107455022}">
      <dgm:prSet/>
      <dgm:spPr/>
      <dgm:t>
        <a:bodyPr/>
        <a:lstStyle/>
        <a:p>
          <a:endParaRPr lang="ru-RU"/>
        </a:p>
      </dgm:t>
    </dgm:pt>
    <dgm:pt modelId="{A0E035A5-9617-4F43-9ECF-8A1A2103B940}" type="pres">
      <dgm:prSet presAssocID="{3432D930-9721-4433-915F-609F85553F36}" presName="vert0" presStyleCnt="0">
        <dgm:presLayoutVars>
          <dgm:dir/>
          <dgm:animOne val="branch"/>
          <dgm:animLvl val="lvl"/>
        </dgm:presLayoutVars>
      </dgm:prSet>
      <dgm:spPr/>
    </dgm:pt>
    <dgm:pt modelId="{920F9160-6762-42E5-94A5-A4037A5E33E1}" type="pres">
      <dgm:prSet presAssocID="{3715B623-4586-4843-B108-BCD1AE36B6DD}" presName="thickLine" presStyleLbl="alignNode1" presStyleIdx="0" presStyleCnt="4"/>
      <dgm:spPr/>
    </dgm:pt>
    <dgm:pt modelId="{6210950C-F4E7-4F22-B7DD-F7D23F0FBD57}" type="pres">
      <dgm:prSet presAssocID="{3715B623-4586-4843-B108-BCD1AE36B6DD}" presName="horz1" presStyleCnt="0"/>
      <dgm:spPr/>
    </dgm:pt>
    <dgm:pt modelId="{C629CD68-C99C-4BAC-BBC2-83501015F54A}" type="pres">
      <dgm:prSet presAssocID="{3715B623-4586-4843-B108-BCD1AE36B6DD}" presName="tx1" presStyleLbl="revTx" presStyleIdx="0" presStyleCnt="4"/>
      <dgm:spPr/>
    </dgm:pt>
    <dgm:pt modelId="{121C3568-AD40-44C4-9982-CCF8F714106E}" type="pres">
      <dgm:prSet presAssocID="{3715B623-4586-4843-B108-BCD1AE36B6DD}" presName="vert1" presStyleCnt="0"/>
      <dgm:spPr/>
    </dgm:pt>
    <dgm:pt modelId="{34C216D9-5B3D-4B53-BD1E-18B90B6594CC}" type="pres">
      <dgm:prSet presAssocID="{F4407A93-88ED-4EA3-8A1A-D0202A9E7FE0}" presName="thickLine" presStyleLbl="alignNode1" presStyleIdx="1" presStyleCnt="4"/>
      <dgm:spPr/>
    </dgm:pt>
    <dgm:pt modelId="{1F303ADC-22E4-4D2B-8F47-178E7DC8CEC6}" type="pres">
      <dgm:prSet presAssocID="{F4407A93-88ED-4EA3-8A1A-D0202A9E7FE0}" presName="horz1" presStyleCnt="0"/>
      <dgm:spPr/>
    </dgm:pt>
    <dgm:pt modelId="{86ABC7AD-8D08-4BC5-8F59-746BF44C8441}" type="pres">
      <dgm:prSet presAssocID="{F4407A93-88ED-4EA3-8A1A-D0202A9E7FE0}" presName="tx1" presStyleLbl="revTx" presStyleIdx="1" presStyleCnt="4"/>
      <dgm:spPr/>
      <dgm:t>
        <a:bodyPr/>
        <a:lstStyle/>
        <a:p>
          <a:endParaRPr lang="ru-RU"/>
        </a:p>
      </dgm:t>
    </dgm:pt>
    <dgm:pt modelId="{A8B04CD3-8CC6-4F17-B43D-91C41ECDE145}" type="pres">
      <dgm:prSet presAssocID="{F4407A93-88ED-4EA3-8A1A-D0202A9E7FE0}" presName="vert1" presStyleCnt="0"/>
      <dgm:spPr/>
    </dgm:pt>
    <dgm:pt modelId="{F1DBF71A-0EC6-43F6-8009-8ED90C51AFE1}" type="pres">
      <dgm:prSet presAssocID="{3B18DFDF-D31D-47EC-A74A-E00E0A332EE3}" presName="thickLine" presStyleLbl="alignNode1" presStyleIdx="2" presStyleCnt="4"/>
      <dgm:spPr/>
    </dgm:pt>
    <dgm:pt modelId="{65F3254F-0B38-4BD2-BF79-0FF181C3D216}" type="pres">
      <dgm:prSet presAssocID="{3B18DFDF-D31D-47EC-A74A-E00E0A332EE3}" presName="horz1" presStyleCnt="0"/>
      <dgm:spPr/>
    </dgm:pt>
    <dgm:pt modelId="{C89F462F-EDBB-4D51-9AA6-56C1A672CA37}" type="pres">
      <dgm:prSet presAssocID="{3B18DFDF-D31D-47EC-A74A-E00E0A332EE3}" presName="tx1" presStyleLbl="revTx" presStyleIdx="2" presStyleCnt="4"/>
      <dgm:spPr/>
    </dgm:pt>
    <dgm:pt modelId="{893BB3B3-38A3-41E6-A3E9-689BF3BDC706}" type="pres">
      <dgm:prSet presAssocID="{3B18DFDF-D31D-47EC-A74A-E00E0A332EE3}" presName="vert1" presStyleCnt="0"/>
      <dgm:spPr/>
    </dgm:pt>
    <dgm:pt modelId="{2434415E-8C6E-4F7A-AE30-A449C1AFC7B6}" type="pres">
      <dgm:prSet presAssocID="{F994A86A-B8F3-43F8-BCE5-9746F8DA9801}" presName="thickLine" presStyleLbl="alignNode1" presStyleIdx="3" presStyleCnt="4"/>
      <dgm:spPr/>
    </dgm:pt>
    <dgm:pt modelId="{C03C0A10-64EE-454D-8190-228D7A49449D}" type="pres">
      <dgm:prSet presAssocID="{F994A86A-B8F3-43F8-BCE5-9746F8DA9801}" presName="horz1" presStyleCnt="0"/>
      <dgm:spPr/>
    </dgm:pt>
    <dgm:pt modelId="{86DC6DBD-62E8-4779-A5B7-70643BF63D02}" type="pres">
      <dgm:prSet presAssocID="{F994A86A-B8F3-43F8-BCE5-9746F8DA9801}" presName="tx1" presStyleLbl="revTx" presStyleIdx="3" presStyleCnt="4"/>
      <dgm:spPr/>
    </dgm:pt>
    <dgm:pt modelId="{71FBDDBE-DC77-4A05-950D-6EF009628663}" type="pres">
      <dgm:prSet presAssocID="{F994A86A-B8F3-43F8-BCE5-9746F8DA9801}" presName="vert1" presStyleCnt="0"/>
      <dgm:spPr/>
    </dgm:pt>
  </dgm:ptLst>
  <dgm:cxnLst>
    <dgm:cxn modelId="{F5C0DE3B-4053-49E9-B625-A8B3535DAFBB}" srcId="{3432D930-9721-4433-915F-609F85553F36}" destId="{3715B623-4586-4843-B108-BCD1AE36B6DD}" srcOrd="0" destOrd="0" parTransId="{9B7249FE-45BE-4723-AAA8-A2E655BEC3E3}" sibTransId="{1A2C509C-80B7-42AA-AABD-D7F386AEDEE7}"/>
    <dgm:cxn modelId="{245D0584-92E8-4B23-81A2-841A4FD75E9C}" type="presOf" srcId="{F4407A93-88ED-4EA3-8A1A-D0202A9E7FE0}" destId="{86ABC7AD-8D08-4BC5-8F59-746BF44C8441}" srcOrd="0" destOrd="0" presId="urn:microsoft.com/office/officeart/2008/layout/LinedList"/>
    <dgm:cxn modelId="{53E0CF4D-1D23-4420-98EB-5F75CF57D6F1}" type="presOf" srcId="{3432D930-9721-4433-915F-609F85553F36}" destId="{A0E035A5-9617-4F43-9ECF-8A1A2103B940}" srcOrd="0" destOrd="0" presId="urn:microsoft.com/office/officeart/2008/layout/LinedList"/>
    <dgm:cxn modelId="{619B7AEE-374D-477B-81DC-A3F0D9C0661E}" type="presOf" srcId="{3715B623-4586-4843-B108-BCD1AE36B6DD}" destId="{C629CD68-C99C-4BAC-BBC2-83501015F54A}" srcOrd="0" destOrd="0" presId="urn:microsoft.com/office/officeart/2008/layout/LinedList"/>
    <dgm:cxn modelId="{07E587E5-57AC-47C6-AD5F-7F7386C5039D}" type="presOf" srcId="{3B18DFDF-D31D-47EC-A74A-E00E0A332EE3}" destId="{C89F462F-EDBB-4D51-9AA6-56C1A672CA37}" srcOrd="0" destOrd="0" presId="urn:microsoft.com/office/officeart/2008/layout/LinedList"/>
    <dgm:cxn modelId="{B88DC49E-87FD-417F-8976-5FF107455022}" srcId="{3432D930-9721-4433-915F-609F85553F36}" destId="{F994A86A-B8F3-43F8-BCE5-9746F8DA9801}" srcOrd="3" destOrd="0" parTransId="{F12A2671-2E10-45C8-A6A1-8636ECA023A6}" sibTransId="{D88F8B1D-42BD-4B08-B6AC-C77FE571DF1D}"/>
    <dgm:cxn modelId="{C42CB1BD-CF2F-4939-990B-9707C8C8A64F}" type="presOf" srcId="{F994A86A-B8F3-43F8-BCE5-9746F8DA9801}" destId="{86DC6DBD-62E8-4779-A5B7-70643BF63D02}" srcOrd="0" destOrd="0" presId="urn:microsoft.com/office/officeart/2008/layout/LinedList"/>
    <dgm:cxn modelId="{19946EB9-B439-4439-8B15-4D26DDF5BA96}" srcId="{3432D930-9721-4433-915F-609F85553F36}" destId="{F4407A93-88ED-4EA3-8A1A-D0202A9E7FE0}" srcOrd="1" destOrd="0" parTransId="{29103BF5-04A6-44A2-8E4C-5BA4FA75AF0C}" sibTransId="{156BC5C1-1806-4068-93DF-90F1F1E42D43}"/>
    <dgm:cxn modelId="{66F4B7A3-F211-40BA-BD68-7AFF381D1465}" srcId="{3432D930-9721-4433-915F-609F85553F36}" destId="{3B18DFDF-D31D-47EC-A74A-E00E0A332EE3}" srcOrd="2" destOrd="0" parTransId="{174ADAE2-C7E5-4A0B-9496-3747D13AC8E3}" sibTransId="{9942468B-E705-4115-A7BB-9AED0E7FDA79}"/>
    <dgm:cxn modelId="{7755212C-59BC-4192-A484-59DBF84AF081}" type="presParOf" srcId="{A0E035A5-9617-4F43-9ECF-8A1A2103B940}" destId="{920F9160-6762-42E5-94A5-A4037A5E33E1}" srcOrd="0" destOrd="0" presId="urn:microsoft.com/office/officeart/2008/layout/LinedList"/>
    <dgm:cxn modelId="{B793803A-BF2F-46FD-8EB4-C6569D632B6C}" type="presParOf" srcId="{A0E035A5-9617-4F43-9ECF-8A1A2103B940}" destId="{6210950C-F4E7-4F22-B7DD-F7D23F0FBD57}" srcOrd="1" destOrd="0" presId="urn:microsoft.com/office/officeart/2008/layout/LinedList"/>
    <dgm:cxn modelId="{34A7F9D6-09BF-4269-A3E5-B8B910555956}" type="presParOf" srcId="{6210950C-F4E7-4F22-B7DD-F7D23F0FBD57}" destId="{C629CD68-C99C-4BAC-BBC2-83501015F54A}" srcOrd="0" destOrd="0" presId="urn:microsoft.com/office/officeart/2008/layout/LinedList"/>
    <dgm:cxn modelId="{6AD6E458-CA41-43B7-A474-AD8CF3D33B36}" type="presParOf" srcId="{6210950C-F4E7-4F22-B7DD-F7D23F0FBD57}" destId="{121C3568-AD40-44C4-9982-CCF8F714106E}" srcOrd="1" destOrd="0" presId="urn:microsoft.com/office/officeart/2008/layout/LinedList"/>
    <dgm:cxn modelId="{8CF6ADC5-C4E6-4F21-897E-19C1C857CE6B}" type="presParOf" srcId="{A0E035A5-9617-4F43-9ECF-8A1A2103B940}" destId="{34C216D9-5B3D-4B53-BD1E-18B90B6594CC}" srcOrd="2" destOrd="0" presId="urn:microsoft.com/office/officeart/2008/layout/LinedList"/>
    <dgm:cxn modelId="{F0D772F2-6A19-40B0-BD0C-59F538B56992}" type="presParOf" srcId="{A0E035A5-9617-4F43-9ECF-8A1A2103B940}" destId="{1F303ADC-22E4-4D2B-8F47-178E7DC8CEC6}" srcOrd="3" destOrd="0" presId="urn:microsoft.com/office/officeart/2008/layout/LinedList"/>
    <dgm:cxn modelId="{14387B91-E188-43A4-899F-5E5C76E82F47}" type="presParOf" srcId="{1F303ADC-22E4-4D2B-8F47-178E7DC8CEC6}" destId="{86ABC7AD-8D08-4BC5-8F59-746BF44C8441}" srcOrd="0" destOrd="0" presId="urn:microsoft.com/office/officeart/2008/layout/LinedList"/>
    <dgm:cxn modelId="{A76D79FE-42DE-409B-B4FF-26D397912000}" type="presParOf" srcId="{1F303ADC-22E4-4D2B-8F47-178E7DC8CEC6}" destId="{A8B04CD3-8CC6-4F17-B43D-91C41ECDE145}" srcOrd="1" destOrd="0" presId="urn:microsoft.com/office/officeart/2008/layout/LinedList"/>
    <dgm:cxn modelId="{AFA724F7-BADE-4544-BCDB-9AF7BC3F2A45}" type="presParOf" srcId="{A0E035A5-9617-4F43-9ECF-8A1A2103B940}" destId="{F1DBF71A-0EC6-43F6-8009-8ED90C51AFE1}" srcOrd="4" destOrd="0" presId="urn:microsoft.com/office/officeart/2008/layout/LinedList"/>
    <dgm:cxn modelId="{5620CCDE-76BB-44C1-B754-0660E846FE0A}" type="presParOf" srcId="{A0E035A5-9617-4F43-9ECF-8A1A2103B940}" destId="{65F3254F-0B38-4BD2-BF79-0FF181C3D216}" srcOrd="5" destOrd="0" presId="urn:microsoft.com/office/officeart/2008/layout/LinedList"/>
    <dgm:cxn modelId="{28CFB82D-F90A-4E99-A2A6-094BE27C27EC}" type="presParOf" srcId="{65F3254F-0B38-4BD2-BF79-0FF181C3D216}" destId="{C89F462F-EDBB-4D51-9AA6-56C1A672CA37}" srcOrd="0" destOrd="0" presId="urn:microsoft.com/office/officeart/2008/layout/LinedList"/>
    <dgm:cxn modelId="{9E8CB611-A930-4973-B2CE-479E0E4FD627}" type="presParOf" srcId="{65F3254F-0B38-4BD2-BF79-0FF181C3D216}" destId="{893BB3B3-38A3-41E6-A3E9-689BF3BDC706}" srcOrd="1" destOrd="0" presId="urn:microsoft.com/office/officeart/2008/layout/LinedList"/>
    <dgm:cxn modelId="{AA879DFF-2191-4BE3-8531-6C17F45FDFC2}" type="presParOf" srcId="{A0E035A5-9617-4F43-9ECF-8A1A2103B940}" destId="{2434415E-8C6E-4F7A-AE30-A449C1AFC7B6}" srcOrd="6" destOrd="0" presId="urn:microsoft.com/office/officeart/2008/layout/LinedList"/>
    <dgm:cxn modelId="{1095082E-0AF9-47C8-A866-9D78C972CB05}" type="presParOf" srcId="{A0E035A5-9617-4F43-9ECF-8A1A2103B940}" destId="{C03C0A10-64EE-454D-8190-228D7A49449D}" srcOrd="7" destOrd="0" presId="urn:microsoft.com/office/officeart/2008/layout/LinedList"/>
    <dgm:cxn modelId="{16A8755F-2588-4A3B-9222-B082CC4FD05D}" type="presParOf" srcId="{C03C0A10-64EE-454D-8190-228D7A49449D}" destId="{86DC6DBD-62E8-4779-A5B7-70643BF63D02}" srcOrd="0" destOrd="0" presId="urn:microsoft.com/office/officeart/2008/layout/LinedList"/>
    <dgm:cxn modelId="{AA721F49-DDC3-4A75-9324-6C8D34728197}" type="presParOf" srcId="{C03C0A10-64EE-454D-8190-228D7A49449D}" destId="{71FBDDBE-DC77-4A05-950D-6EF00962866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5426BE-CDA6-41DC-9577-E8AA0161A26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127F7704-3E46-4FDF-B74E-8F5A28B50A40}">
      <dgm:prSet/>
      <dgm:spPr/>
      <dgm:t>
        <a:bodyPr/>
        <a:lstStyle/>
        <a:p>
          <a:pPr rtl="0"/>
          <a:r>
            <a:rPr lang="ru-RU" dirty="0" smtClean="0"/>
            <a:t>Опорные школы и </a:t>
          </a:r>
          <a:r>
            <a:rPr lang="ru-RU" dirty="0" err="1" smtClean="0"/>
            <a:t>стажировочные</a:t>
          </a:r>
          <a:r>
            <a:rPr lang="ru-RU" dirty="0" smtClean="0"/>
            <a:t> площадки, создаваемые на базе образовательных организаций различного уровня основного образования, дополнительного образования</a:t>
          </a:r>
          <a:endParaRPr lang="ru-RU" dirty="0"/>
        </a:p>
      </dgm:t>
    </dgm:pt>
    <dgm:pt modelId="{88BB9057-181A-40C5-B39C-EEB8B52E21AB}" type="parTrans" cxnId="{315DCCA1-CAAC-4A57-8D93-386898175610}">
      <dgm:prSet/>
      <dgm:spPr/>
      <dgm:t>
        <a:bodyPr/>
        <a:lstStyle/>
        <a:p>
          <a:endParaRPr lang="ru-RU"/>
        </a:p>
      </dgm:t>
    </dgm:pt>
    <dgm:pt modelId="{A98DEE04-4438-4EE4-913E-7680D97322C4}" type="sibTrans" cxnId="{315DCCA1-CAAC-4A57-8D93-386898175610}">
      <dgm:prSet/>
      <dgm:spPr/>
      <dgm:t>
        <a:bodyPr/>
        <a:lstStyle/>
        <a:p>
          <a:endParaRPr lang="ru-RU"/>
        </a:p>
      </dgm:t>
    </dgm:pt>
    <dgm:pt modelId="{EE6CEDF4-963B-4D84-8403-7F4B5EE2A944}" type="pres">
      <dgm:prSet presAssocID="{D55426BE-CDA6-41DC-9577-E8AA0161A267}" presName="vert0" presStyleCnt="0">
        <dgm:presLayoutVars>
          <dgm:dir/>
          <dgm:animOne val="branch"/>
          <dgm:animLvl val="lvl"/>
        </dgm:presLayoutVars>
      </dgm:prSet>
      <dgm:spPr/>
    </dgm:pt>
    <dgm:pt modelId="{6BE0E6ED-57E0-4F12-A09C-BD367B636B2B}" type="pres">
      <dgm:prSet presAssocID="{127F7704-3E46-4FDF-B74E-8F5A28B50A40}" presName="thickLine" presStyleLbl="alignNode1" presStyleIdx="0" presStyleCnt="1"/>
      <dgm:spPr/>
    </dgm:pt>
    <dgm:pt modelId="{AACC43C8-B7DC-44C1-9FBC-323EA92FBB50}" type="pres">
      <dgm:prSet presAssocID="{127F7704-3E46-4FDF-B74E-8F5A28B50A40}" presName="horz1" presStyleCnt="0"/>
      <dgm:spPr/>
    </dgm:pt>
    <dgm:pt modelId="{17A75312-0D29-499A-BC76-16300D5EFC71}" type="pres">
      <dgm:prSet presAssocID="{127F7704-3E46-4FDF-B74E-8F5A28B50A40}" presName="tx1" presStyleLbl="revTx" presStyleIdx="0" presStyleCnt="1"/>
      <dgm:spPr/>
    </dgm:pt>
    <dgm:pt modelId="{D19202BA-0F0A-4E58-86E8-C3287A221426}" type="pres">
      <dgm:prSet presAssocID="{127F7704-3E46-4FDF-B74E-8F5A28B50A40}" presName="vert1" presStyleCnt="0"/>
      <dgm:spPr/>
    </dgm:pt>
  </dgm:ptLst>
  <dgm:cxnLst>
    <dgm:cxn modelId="{315DCCA1-CAAC-4A57-8D93-386898175610}" srcId="{D55426BE-CDA6-41DC-9577-E8AA0161A267}" destId="{127F7704-3E46-4FDF-B74E-8F5A28B50A40}" srcOrd="0" destOrd="0" parTransId="{88BB9057-181A-40C5-B39C-EEB8B52E21AB}" sibTransId="{A98DEE04-4438-4EE4-913E-7680D97322C4}"/>
    <dgm:cxn modelId="{2C42CB52-541C-4693-9C9E-E403F5D9D981}" type="presOf" srcId="{127F7704-3E46-4FDF-B74E-8F5A28B50A40}" destId="{17A75312-0D29-499A-BC76-16300D5EFC71}" srcOrd="0" destOrd="0" presId="urn:microsoft.com/office/officeart/2008/layout/LinedList"/>
    <dgm:cxn modelId="{06447C28-7EA8-4936-8674-DC0BBC70A368}" type="presOf" srcId="{D55426BE-CDA6-41DC-9577-E8AA0161A267}" destId="{EE6CEDF4-963B-4D84-8403-7F4B5EE2A944}" srcOrd="0" destOrd="0" presId="urn:microsoft.com/office/officeart/2008/layout/LinedList"/>
    <dgm:cxn modelId="{6387E65E-1CA4-4F62-AE74-D811C339A80A}" type="presParOf" srcId="{EE6CEDF4-963B-4D84-8403-7F4B5EE2A944}" destId="{6BE0E6ED-57E0-4F12-A09C-BD367B636B2B}" srcOrd="0" destOrd="0" presId="urn:microsoft.com/office/officeart/2008/layout/LinedList"/>
    <dgm:cxn modelId="{C361BBFE-CA8E-4485-A9C1-FC12C5AC2221}" type="presParOf" srcId="{EE6CEDF4-963B-4D84-8403-7F4B5EE2A944}" destId="{AACC43C8-B7DC-44C1-9FBC-323EA92FBB50}" srcOrd="1" destOrd="0" presId="urn:microsoft.com/office/officeart/2008/layout/LinedList"/>
    <dgm:cxn modelId="{4EA5288F-7595-4D82-B179-74605D267460}" type="presParOf" srcId="{AACC43C8-B7DC-44C1-9FBC-323EA92FBB50}" destId="{17A75312-0D29-499A-BC76-16300D5EFC71}" srcOrd="0" destOrd="0" presId="urn:microsoft.com/office/officeart/2008/layout/LinedList"/>
    <dgm:cxn modelId="{48DF6521-DD26-43C0-AFB2-1F2FD7AB494A}" type="presParOf" srcId="{AACC43C8-B7DC-44C1-9FBC-323EA92FBB50}" destId="{D19202BA-0F0A-4E58-86E8-C3287A22142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5104A7F-E5E6-40AB-A80F-CF7D9ACB7A0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DD47A8A-F983-4354-ACF3-2C0343A4B5EF}">
      <dgm:prSet custT="1"/>
      <dgm:spPr/>
      <dgm:t>
        <a:bodyPr/>
        <a:lstStyle/>
        <a:p>
          <a:pPr rtl="0"/>
          <a:r>
            <a:rPr lang="ru-RU" sz="1800" dirty="0" smtClean="0"/>
            <a:t>Поддержка межведомственного взаимодействия для обеспечения преемственности комплексного сопровождения детей с ОВЗ</a:t>
          </a:r>
          <a:endParaRPr lang="ru-RU" sz="1800" dirty="0"/>
        </a:p>
      </dgm:t>
    </dgm:pt>
    <dgm:pt modelId="{5746FE72-D6A7-4F9A-8312-71CD3E29FB16}" type="parTrans" cxnId="{AA805D82-6554-4A88-B96D-2BE4D893971B}">
      <dgm:prSet/>
      <dgm:spPr/>
      <dgm:t>
        <a:bodyPr/>
        <a:lstStyle/>
        <a:p>
          <a:endParaRPr lang="ru-RU" sz="4800"/>
        </a:p>
      </dgm:t>
    </dgm:pt>
    <dgm:pt modelId="{842C3182-D36F-4997-9E3B-5F7A710C379B}" type="sibTrans" cxnId="{AA805D82-6554-4A88-B96D-2BE4D893971B}">
      <dgm:prSet/>
      <dgm:spPr/>
      <dgm:t>
        <a:bodyPr/>
        <a:lstStyle/>
        <a:p>
          <a:endParaRPr lang="ru-RU" sz="4800"/>
        </a:p>
      </dgm:t>
    </dgm:pt>
    <dgm:pt modelId="{906A4E8F-2AD3-4039-A8FC-57EE46E16CA3}">
      <dgm:prSet custT="1"/>
      <dgm:spPr/>
      <dgm:t>
        <a:bodyPr/>
        <a:lstStyle/>
        <a:p>
          <a:pPr rtl="0"/>
          <a:r>
            <a:rPr lang="ru-RU" sz="1800" dirty="0" smtClean="0"/>
            <a:t>Оказание помощи по обеспечению реализации ФГОС НОО с ОВЗ и ФГОС УО (ИН) </a:t>
          </a:r>
          <a:endParaRPr lang="ru-RU" sz="1800" dirty="0"/>
        </a:p>
      </dgm:t>
    </dgm:pt>
    <dgm:pt modelId="{A4C4570D-9A85-4F16-B1D7-DC9E38F9E61F}" type="parTrans" cxnId="{D1BD717E-B88D-4138-A500-D9DE7E691BB4}">
      <dgm:prSet/>
      <dgm:spPr/>
      <dgm:t>
        <a:bodyPr/>
        <a:lstStyle/>
        <a:p>
          <a:endParaRPr lang="ru-RU" sz="4800"/>
        </a:p>
      </dgm:t>
    </dgm:pt>
    <dgm:pt modelId="{98E159CF-D8AD-4CE9-B58A-38427A4D3BC8}" type="sibTrans" cxnId="{D1BD717E-B88D-4138-A500-D9DE7E691BB4}">
      <dgm:prSet/>
      <dgm:spPr/>
      <dgm:t>
        <a:bodyPr/>
        <a:lstStyle/>
        <a:p>
          <a:endParaRPr lang="ru-RU" sz="4800"/>
        </a:p>
      </dgm:t>
    </dgm:pt>
    <dgm:pt modelId="{6EDF8A8E-73FB-456B-854A-B1EB5D2D326A}">
      <dgm:prSet custT="1"/>
      <dgm:spPr/>
      <dgm:t>
        <a:bodyPr/>
        <a:lstStyle/>
        <a:p>
          <a:pPr rtl="0"/>
          <a:r>
            <a:rPr lang="ru-RU" sz="1800" dirty="0" smtClean="0"/>
            <a:t>Координация деятельности опорных школ и </a:t>
          </a:r>
          <a:r>
            <a:rPr lang="ru-RU" sz="1800" dirty="0" err="1" smtClean="0"/>
            <a:t>стажировочных</a:t>
          </a:r>
          <a:r>
            <a:rPr lang="ru-RU" sz="1800" dirty="0" smtClean="0"/>
            <a:t> площадок ЦИО по созданию </a:t>
          </a:r>
          <a:r>
            <a:rPr lang="ru-RU" sz="1800" dirty="0" err="1" smtClean="0"/>
            <a:t>безбарьерной</a:t>
          </a:r>
          <a:r>
            <a:rPr lang="ru-RU" sz="1800" dirty="0" smtClean="0"/>
            <a:t> среды</a:t>
          </a:r>
          <a:endParaRPr lang="ru-RU" sz="1800" dirty="0"/>
        </a:p>
      </dgm:t>
    </dgm:pt>
    <dgm:pt modelId="{C59F57C2-AEC7-48CC-839B-06D516F9D189}" type="parTrans" cxnId="{504B4028-F311-4068-9921-A4D705D4CF04}">
      <dgm:prSet/>
      <dgm:spPr/>
      <dgm:t>
        <a:bodyPr/>
        <a:lstStyle/>
        <a:p>
          <a:endParaRPr lang="ru-RU" sz="4800"/>
        </a:p>
      </dgm:t>
    </dgm:pt>
    <dgm:pt modelId="{F629B5CD-4471-4F67-A9FB-E1A7D13C5510}" type="sibTrans" cxnId="{504B4028-F311-4068-9921-A4D705D4CF04}">
      <dgm:prSet/>
      <dgm:spPr/>
      <dgm:t>
        <a:bodyPr/>
        <a:lstStyle/>
        <a:p>
          <a:endParaRPr lang="ru-RU" sz="4800"/>
        </a:p>
      </dgm:t>
    </dgm:pt>
    <dgm:pt modelId="{9659299A-C75E-4651-B6DC-AEA2320D2DC2}">
      <dgm:prSet custT="1"/>
      <dgm:spPr/>
      <dgm:t>
        <a:bodyPr/>
        <a:lstStyle/>
        <a:p>
          <a:pPr rtl="0"/>
          <a:r>
            <a:rPr lang="ru-RU" sz="1800" dirty="0" smtClean="0"/>
            <a:t>Инициация, организация и реализация сетевого взаимодействия образовательных организаций разного типа.</a:t>
          </a:r>
          <a:endParaRPr lang="ru-RU" sz="1800" dirty="0"/>
        </a:p>
      </dgm:t>
    </dgm:pt>
    <dgm:pt modelId="{9FF8F286-7C6A-41C9-8C32-E3F3B6618E86}" type="parTrans" cxnId="{DAACF290-A867-4FC3-9047-B806DFA49DCE}">
      <dgm:prSet/>
      <dgm:spPr/>
      <dgm:t>
        <a:bodyPr/>
        <a:lstStyle/>
        <a:p>
          <a:endParaRPr lang="ru-RU" sz="4800"/>
        </a:p>
      </dgm:t>
    </dgm:pt>
    <dgm:pt modelId="{64CD830E-E31E-48EB-9F2E-212B4C92FA3F}" type="sibTrans" cxnId="{DAACF290-A867-4FC3-9047-B806DFA49DCE}">
      <dgm:prSet/>
      <dgm:spPr/>
      <dgm:t>
        <a:bodyPr/>
        <a:lstStyle/>
        <a:p>
          <a:endParaRPr lang="ru-RU" sz="4800"/>
        </a:p>
      </dgm:t>
    </dgm:pt>
    <dgm:pt modelId="{4B85CA64-E318-4A86-8049-3A6770F02973}">
      <dgm:prSet custT="1"/>
      <dgm:spPr/>
      <dgm:t>
        <a:bodyPr/>
        <a:lstStyle/>
        <a:p>
          <a:pPr rtl="0"/>
          <a:r>
            <a:rPr lang="ru-RU" sz="1800" dirty="0" smtClean="0"/>
            <a:t>Организация и проведение мониторинга психолого-педагогических методик и технологий</a:t>
          </a:r>
          <a:endParaRPr lang="ru-RU" sz="1800" dirty="0"/>
        </a:p>
      </dgm:t>
    </dgm:pt>
    <dgm:pt modelId="{3C16AEFB-24CB-4896-869B-E3320A7FB739}" type="parTrans" cxnId="{4FFEAF0E-4450-4BBA-88EB-BD3BD019AE36}">
      <dgm:prSet/>
      <dgm:spPr/>
      <dgm:t>
        <a:bodyPr/>
        <a:lstStyle/>
        <a:p>
          <a:endParaRPr lang="ru-RU" sz="4800"/>
        </a:p>
      </dgm:t>
    </dgm:pt>
    <dgm:pt modelId="{CDFA0F94-C8F2-475C-B96E-FC3E6ACDE350}" type="sibTrans" cxnId="{4FFEAF0E-4450-4BBA-88EB-BD3BD019AE36}">
      <dgm:prSet/>
      <dgm:spPr/>
      <dgm:t>
        <a:bodyPr/>
        <a:lstStyle/>
        <a:p>
          <a:endParaRPr lang="ru-RU" sz="4800"/>
        </a:p>
      </dgm:t>
    </dgm:pt>
    <dgm:pt modelId="{824F2922-AECB-4EAF-9943-60B2A331E342}">
      <dgm:prSet custT="1"/>
      <dgm:spPr/>
      <dgm:t>
        <a:bodyPr/>
        <a:lstStyle/>
        <a:p>
          <a:pPr rtl="0"/>
          <a:r>
            <a:rPr lang="ru-RU" sz="1800" dirty="0" smtClean="0"/>
            <a:t>Установление рабочих контактов и обмен опытом и информацией с различными структурами</a:t>
          </a:r>
          <a:endParaRPr lang="ru-RU" sz="1800" dirty="0"/>
        </a:p>
      </dgm:t>
    </dgm:pt>
    <dgm:pt modelId="{5BB90405-0DAB-455B-8020-8EDDEA4AAC80}" type="parTrans" cxnId="{D0148ACF-FD32-40BB-9A53-AA740B250030}">
      <dgm:prSet/>
      <dgm:spPr/>
      <dgm:t>
        <a:bodyPr/>
        <a:lstStyle/>
        <a:p>
          <a:endParaRPr lang="ru-RU" sz="4800"/>
        </a:p>
      </dgm:t>
    </dgm:pt>
    <dgm:pt modelId="{12D89B0B-F1DC-47A3-A004-B2285912C70B}" type="sibTrans" cxnId="{D0148ACF-FD32-40BB-9A53-AA740B250030}">
      <dgm:prSet/>
      <dgm:spPr/>
      <dgm:t>
        <a:bodyPr/>
        <a:lstStyle/>
        <a:p>
          <a:endParaRPr lang="ru-RU" sz="4800"/>
        </a:p>
      </dgm:t>
    </dgm:pt>
    <dgm:pt modelId="{06D5BB34-4415-4FAB-A861-4BB7CC6F4CF8}">
      <dgm:prSet custT="1"/>
      <dgm:spPr/>
      <dgm:t>
        <a:bodyPr/>
        <a:lstStyle/>
        <a:p>
          <a:pPr rtl="0"/>
          <a:r>
            <a:rPr lang="ru-RU" sz="1800" dirty="0" smtClean="0"/>
            <a:t>Накопление, обобщение, систематизация и распространение информации по теории и практике инклюзивного образования</a:t>
          </a:r>
          <a:endParaRPr lang="ru-RU" sz="1800" dirty="0"/>
        </a:p>
      </dgm:t>
    </dgm:pt>
    <dgm:pt modelId="{216ED2B5-90DA-4EDD-8D73-FAF22D9628E3}" type="parTrans" cxnId="{19732241-6BBA-4720-BC2C-9369ED2EBE90}">
      <dgm:prSet/>
      <dgm:spPr/>
      <dgm:t>
        <a:bodyPr/>
        <a:lstStyle/>
        <a:p>
          <a:endParaRPr lang="ru-RU" sz="4800"/>
        </a:p>
      </dgm:t>
    </dgm:pt>
    <dgm:pt modelId="{4BB6BB99-411B-469F-A23F-BE69A0C893B5}" type="sibTrans" cxnId="{19732241-6BBA-4720-BC2C-9369ED2EBE90}">
      <dgm:prSet/>
      <dgm:spPr/>
      <dgm:t>
        <a:bodyPr/>
        <a:lstStyle/>
        <a:p>
          <a:endParaRPr lang="ru-RU" sz="4800"/>
        </a:p>
      </dgm:t>
    </dgm:pt>
    <dgm:pt modelId="{61083A25-B414-4147-837B-0ABC3942E0F6}">
      <dgm:prSet custT="1"/>
      <dgm:spPr/>
    </dgm:pt>
    <dgm:pt modelId="{0E16C7A0-2759-495C-AD5D-424F13452203}" type="parTrans" cxnId="{45E642D3-CD24-4F45-A7F6-4C4A3B3853D6}">
      <dgm:prSet/>
      <dgm:spPr/>
      <dgm:t>
        <a:bodyPr/>
        <a:lstStyle/>
        <a:p>
          <a:endParaRPr lang="ru-RU" sz="4800"/>
        </a:p>
      </dgm:t>
    </dgm:pt>
    <dgm:pt modelId="{693CA1F4-11A9-40BB-A090-1220693952B5}" type="sibTrans" cxnId="{45E642D3-CD24-4F45-A7F6-4C4A3B3853D6}">
      <dgm:prSet/>
      <dgm:spPr/>
      <dgm:t>
        <a:bodyPr/>
        <a:lstStyle/>
        <a:p>
          <a:endParaRPr lang="ru-RU" sz="4800"/>
        </a:p>
      </dgm:t>
    </dgm:pt>
    <dgm:pt modelId="{7ECAD41E-8A70-4DB3-9FDD-4D169F82973E}">
      <dgm:prSet custT="1"/>
      <dgm:spPr/>
    </dgm:pt>
    <dgm:pt modelId="{0586DD3B-277D-4776-B76E-C3B7D98A6A61}" type="parTrans" cxnId="{509C42ED-7252-4FA5-9F4F-F97B112872CB}">
      <dgm:prSet/>
      <dgm:spPr/>
      <dgm:t>
        <a:bodyPr/>
        <a:lstStyle/>
        <a:p>
          <a:endParaRPr lang="ru-RU" sz="4800"/>
        </a:p>
      </dgm:t>
    </dgm:pt>
    <dgm:pt modelId="{DDE50E3E-72D2-4F42-A88B-512F8817E3C3}" type="sibTrans" cxnId="{509C42ED-7252-4FA5-9F4F-F97B112872CB}">
      <dgm:prSet/>
      <dgm:spPr/>
      <dgm:t>
        <a:bodyPr/>
        <a:lstStyle/>
        <a:p>
          <a:endParaRPr lang="ru-RU" sz="4800"/>
        </a:p>
      </dgm:t>
    </dgm:pt>
    <dgm:pt modelId="{CB384AA9-4153-45D1-83E9-C8674CA481BA}" type="pres">
      <dgm:prSet presAssocID="{45104A7F-E5E6-40AB-A80F-CF7D9ACB7A0E}" presName="Name0" presStyleCnt="0">
        <dgm:presLayoutVars>
          <dgm:chMax val="7"/>
          <dgm:chPref val="7"/>
          <dgm:dir/>
        </dgm:presLayoutVars>
      </dgm:prSet>
      <dgm:spPr/>
    </dgm:pt>
    <dgm:pt modelId="{E9DD6385-8E7F-4C6F-9547-D6DE66ACF6A2}" type="pres">
      <dgm:prSet presAssocID="{45104A7F-E5E6-40AB-A80F-CF7D9ACB7A0E}" presName="Name1" presStyleCnt="0"/>
      <dgm:spPr/>
    </dgm:pt>
    <dgm:pt modelId="{299D2610-28A4-4CFF-B015-C75B4DDB8733}" type="pres">
      <dgm:prSet presAssocID="{45104A7F-E5E6-40AB-A80F-CF7D9ACB7A0E}" presName="cycle" presStyleCnt="0"/>
      <dgm:spPr/>
    </dgm:pt>
    <dgm:pt modelId="{FAB274A1-FA8C-422B-9D29-EB4C03963B71}" type="pres">
      <dgm:prSet presAssocID="{45104A7F-E5E6-40AB-A80F-CF7D9ACB7A0E}" presName="srcNode" presStyleLbl="node1" presStyleIdx="0" presStyleCnt="7"/>
      <dgm:spPr/>
    </dgm:pt>
    <dgm:pt modelId="{B8CA3015-F204-4918-99B7-8784A84ABBEE}" type="pres">
      <dgm:prSet presAssocID="{45104A7F-E5E6-40AB-A80F-CF7D9ACB7A0E}" presName="conn" presStyleLbl="parChTrans1D2" presStyleIdx="0" presStyleCnt="1"/>
      <dgm:spPr/>
    </dgm:pt>
    <dgm:pt modelId="{66CFA30D-FAA5-4C38-8F46-EFABDF2091E6}" type="pres">
      <dgm:prSet presAssocID="{45104A7F-E5E6-40AB-A80F-CF7D9ACB7A0E}" presName="extraNode" presStyleLbl="node1" presStyleIdx="0" presStyleCnt="7"/>
      <dgm:spPr/>
    </dgm:pt>
    <dgm:pt modelId="{9C6EE7B7-E431-4284-9591-FCB785604A9A}" type="pres">
      <dgm:prSet presAssocID="{45104A7F-E5E6-40AB-A80F-CF7D9ACB7A0E}" presName="dstNode" presStyleLbl="node1" presStyleIdx="0" presStyleCnt="7"/>
      <dgm:spPr/>
    </dgm:pt>
    <dgm:pt modelId="{34DEE4C5-D682-45C8-92FA-92C10E292F2C}" type="pres">
      <dgm:prSet presAssocID="{7DD47A8A-F983-4354-ACF3-2C0343A4B5EF}" presName="text_1" presStyleLbl="node1" presStyleIdx="0" presStyleCnt="7">
        <dgm:presLayoutVars>
          <dgm:bulletEnabled val="1"/>
        </dgm:presLayoutVars>
      </dgm:prSet>
      <dgm:spPr/>
    </dgm:pt>
    <dgm:pt modelId="{74D94404-65F6-47D0-A1B4-509FE2065CB3}" type="pres">
      <dgm:prSet presAssocID="{7DD47A8A-F983-4354-ACF3-2C0343A4B5EF}" presName="accent_1" presStyleCnt="0"/>
      <dgm:spPr/>
    </dgm:pt>
    <dgm:pt modelId="{3ED2D0C3-44DE-487A-8E34-BE0415F68D1F}" type="pres">
      <dgm:prSet presAssocID="{7DD47A8A-F983-4354-ACF3-2C0343A4B5EF}" presName="accentRepeatNode" presStyleLbl="solidFgAcc1" presStyleIdx="0" presStyleCnt="7"/>
      <dgm:spPr/>
    </dgm:pt>
    <dgm:pt modelId="{EC9F925B-6526-47C9-995B-088B00D4FCFB}" type="pres">
      <dgm:prSet presAssocID="{906A4E8F-2AD3-4039-A8FC-57EE46E16CA3}" presName="text_2" presStyleLbl="node1" presStyleIdx="1" presStyleCnt="7">
        <dgm:presLayoutVars>
          <dgm:bulletEnabled val="1"/>
        </dgm:presLayoutVars>
      </dgm:prSet>
      <dgm:spPr/>
    </dgm:pt>
    <dgm:pt modelId="{B1921EA7-88F4-4C0C-A535-05534A61B8FF}" type="pres">
      <dgm:prSet presAssocID="{906A4E8F-2AD3-4039-A8FC-57EE46E16CA3}" presName="accent_2" presStyleCnt="0"/>
      <dgm:spPr/>
    </dgm:pt>
    <dgm:pt modelId="{05AC0168-B285-4DF8-BC49-582F63BD6B67}" type="pres">
      <dgm:prSet presAssocID="{906A4E8F-2AD3-4039-A8FC-57EE46E16CA3}" presName="accentRepeatNode" presStyleLbl="solidFgAcc1" presStyleIdx="1" presStyleCnt="7"/>
      <dgm:spPr/>
    </dgm:pt>
    <dgm:pt modelId="{6D490E31-B4F8-4FF5-B05C-AD47A83EF5A5}" type="pres">
      <dgm:prSet presAssocID="{6EDF8A8E-73FB-456B-854A-B1EB5D2D326A}" presName="text_3" presStyleLbl="node1" presStyleIdx="2" presStyleCnt="7">
        <dgm:presLayoutVars>
          <dgm:bulletEnabled val="1"/>
        </dgm:presLayoutVars>
      </dgm:prSet>
      <dgm:spPr/>
    </dgm:pt>
    <dgm:pt modelId="{5EDE665C-E4FF-49D3-B3D9-C5C8EDA56B3F}" type="pres">
      <dgm:prSet presAssocID="{6EDF8A8E-73FB-456B-854A-B1EB5D2D326A}" presName="accent_3" presStyleCnt="0"/>
      <dgm:spPr/>
    </dgm:pt>
    <dgm:pt modelId="{8D17803B-CF1A-4FC3-A36D-0FAAA15C8EBD}" type="pres">
      <dgm:prSet presAssocID="{6EDF8A8E-73FB-456B-854A-B1EB5D2D326A}" presName="accentRepeatNode" presStyleLbl="solidFgAcc1" presStyleIdx="2" presStyleCnt="7"/>
      <dgm:spPr/>
    </dgm:pt>
    <dgm:pt modelId="{8295343A-9089-416B-B3C6-359FCE758681}" type="pres">
      <dgm:prSet presAssocID="{9659299A-C75E-4651-B6DC-AEA2320D2DC2}" presName="text_4" presStyleLbl="node1" presStyleIdx="3" presStyleCnt="7">
        <dgm:presLayoutVars>
          <dgm:bulletEnabled val="1"/>
        </dgm:presLayoutVars>
      </dgm:prSet>
      <dgm:spPr/>
    </dgm:pt>
    <dgm:pt modelId="{EC4E59A6-7587-4278-A164-430A84CD56EE}" type="pres">
      <dgm:prSet presAssocID="{9659299A-C75E-4651-B6DC-AEA2320D2DC2}" presName="accent_4" presStyleCnt="0"/>
      <dgm:spPr/>
    </dgm:pt>
    <dgm:pt modelId="{BD7F865D-3227-4D5A-81B5-9FFB93B31495}" type="pres">
      <dgm:prSet presAssocID="{9659299A-C75E-4651-B6DC-AEA2320D2DC2}" presName="accentRepeatNode" presStyleLbl="solidFgAcc1" presStyleIdx="3" presStyleCnt="7"/>
      <dgm:spPr/>
    </dgm:pt>
    <dgm:pt modelId="{931A4005-9A51-4EDB-AD4E-2197E3AE1DF9}" type="pres">
      <dgm:prSet presAssocID="{4B85CA64-E318-4A86-8049-3A6770F02973}" presName="text_5" presStyleLbl="node1" presStyleIdx="4" presStyleCnt="7">
        <dgm:presLayoutVars>
          <dgm:bulletEnabled val="1"/>
        </dgm:presLayoutVars>
      </dgm:prSet>
      <dgm:spPr/>
    </dgm:pt>
    <dgm:pt modelId="{ED3A7351-8F1E-482A-A726-48A153D670AB}" type="pres">
      <dgm:prSet presAssocID="{4B85CA64-E318-4A86-8049-3A6770F02973}" presName="accent_5" presStyleCnt="0"/>
      <dgm:spPr/>
    </dgm:pt>
    <dgm:pt modelId="{A2158A73-9708-4A77-A70D-A8AF2D075038}" type="pres">
      <dgm:prSet presAssocID="{4B85CA64-E318-4A86-8049-3A6770F02973}" presName="accentRepeatNode" presStyleLbl="solidFgAcc1" presStyleIdx="4" presStyleCnt="7"/>
      <dgm:spPr/>
    </dgm:pt>
    <dgm:pt modelId="{C7C77250-2425-49E0-BDE0-26C623DA1C47}" type="pres">
      <dgm:prSet presAssocID="{824F2922-AECB-4EAF-9943-60B2A331E342}" presName="text_6" presStyleLbl="node1" presStyleIdx="5" presStyleCnt="7">
        <dgm:presLayoutVars>
          <dgm:bulletEnabled val="1"/>
        </dgm:presLayoutVars>
      </dgm:prSet>
      <dgm:spPr/>
    </dgm:pt>
    <dgm:pt modelId="{A00979FC-9C92-4B7B-B6E6-C739A89F22E5}" type="pres">
      <dgm:prSet presAssocID="{824F2922-AECB-4EAF-9943-60B2A331E342}" presName="accent_6" presStyleCnt="0"/>
      <dgm:spPr/>
    </dgm:pt>
    <dgm:pt modelId="{35EA1597-9545-4F1A-BD14-27A3315DD1E4}" type="pres">
      <dgm:prSet presAssocID="{824F2922-AECB-4EAF-9943-60B2A331E342}" presName="accentRepeatNode" presStyleLbl="solidFgAcc1" presStyleIdx="5" presStyleCnt="7"/>
      <dgm:spPr/>
    </dgm:pt>
    <dgm:pt modelId="{7849B586-40F7-4277-81A7-AB6555A95CB8}" type="pres">
      <dgm:prSet presAssocID="{06D5BB34-4415-4FAB-A861-4BB7CC6F4CF8}" presName="text_7" presStyleLbl="node1" presStyleIdx="6" presStyleCnt="7">
        <dgm:presLayoutVars>
          <dgm:bulletEnabled val="1"/>
        </dgm:presLayoutVars>
      </dgm:prSet>
      <dgm:spPr/>
    </dgm:pt>
    <dgm:pt modelId="{318F5035-0F7D-4418-B04C-34B9EBA142DE}" type="pres">
      <dgm:prSet presAssocID="{06D5BB34-4415-4FAB-A861-4BB7CC6F4CF8}" presName="accent_7" presStyleCnt="0"/>
      <dgm:spPr/>
    </dgm:pt>
    <dgm:pt modelId="{479A9FAC-CE62-46D9-B708-0DB8E834CB63}" type="pres">
      <dgm:prSet presAssocID="{06D5BB34-4415-4FAB-A861-4BB7CC6F4CF8}" presName="accentRepeatNode" presStyleLbl="solidFgAcc1" presStyleIdx="6" presStyleCnt="7"/>
      <dgm:spPr/>
    </dgm:pt>
  </dgm:ptLst>
  <dgm:cxnLst>
    <dgm:cxn modelId="{19732241-6BBA-4720-BC2C-9369ED2EBE90}" srcId="{45104A7F-E5E6-40AB-A80F-CF7D9ACB7A0E}" destId="{06D5BB34-4415-4FAB-A861-4BB7CC6F4CF8}" srcOrd="6" destOrd="0" parTransId="{216ED2B5-90DA-4EDD-8D73-FAF22D9628E3}" sibTransId="{4BB6BB99-411B-469F-A23F-BE69A0C893B5}"/>
    <dgm:cxn modelId="{45E642D3-CD24-4F45-A7F6-4C4A3B3853D6}" srcId="{45104A7F-E5E6-40AB-A80F-CF7D9ACB7A0E}" destId="{61083A25-B414-4147-837B-0ABC3942E0F6}" srcOrd="7" destOrd="0" parTransId="{0E16C7A0-2759-495C-AD5D-424F13452203}" sibTransId="{693CA1F4-11A9-40BB-A090-1220693952B5}"/>
    <dgm:cxn modelId="{479AA1D4-2046-4771-8EAB-C8FE2E1D8160}" type="presOf" srcId="{842C3182-D36F-4997-9E3B-5F7A710C379B}" destId="{B8CA3015-F204-4918-99B7-8784A84ABBEE}" srcOrd="0" destOrd="0" presId="urn:microsoft.com/office/officeart/2008/layout/VerticalCurvedList"/>
    <dgm:cxn modelId="{F600D78E-2356-4B3E-9F89-7D84F03930C7}" type="presOf" srcId="{906A4E8F-2AD3-4039-A8FC-57EE46E16CA3}" destId="{EC9F925B-6526-47C9-995B-088B00D4FCFB}" srcOrd="0" destOrd="0" presId="urn:microsoft.com/office/officeart/2008/layout/VerticalCurvedList"/>
    <dgm:cxn modelId="{504B4028-F311-4068-9921-A4D705D4CF04}" srcId="{45104A7F-E5E6-40AB-A80F-CF7D9ACB7A0E}" destId="{6EDF8A8E-73FB-456B-854A-B1EB5D2D326A}" srcOrd="2" destOrd="0" parTransId="{C59F57C2-AEC7-48CC-839B-06D516F9D189}" sibTransId="{F629B5CD-4471-4F67-A9FB-E1A7D13C5510}"/>
    <dgm:cxn modelId="{509C42ED-7252-4FA5-9F4F-F97B112872CB}" srcId="{45104A7F-E5E6-40AB-A80F-CF7D9ACB7A0E}" destId="{7ECAD41E-8A70-4DB3-9FDD-4D169F82973E}" srcOrd="8" destOrd="0" parTransId="{0586DD3B-277D-4776-B76E-C3B7D98A6A61}" sibTransId="{DDE50E3E-72D2-4F42-A88B-512F8817E3C3}"/>
    <dgm:cxn modelId="{DAACF290-A867-4FC3-9047-B806DFA49DCE}" srcId="{45104A7F-E5E6-40AB-A80F-CF7D9ACB7A0E}" destId="{9659299A-C75E-4651-B6DC-AEA2320D2DC2}" srcOrd="3" destOrd="0" parTransId="{9FF8F286-7C6A-41C9-8C32-E3F3B6618E86}" sibTransId="{64CD830E-E31E-48EB-9F2E-212B4C92FA3F}"/>
    <dgm:cxn modelId="{4FFEAF0E-4450-4BBA-88EB-BD3BD019AE36}" srcId="{45104A7F-E5E6-40AB-A80F-CF7D9ACB7A0E}" destId="{4B85CA64-E318-4A86-8049-3A6770F02973}" srcOrd="4" destOrd="0" parTransId="{3C16AEFB-24CB-4896-869B-E3320A7FB739}" sibTransId="{CDFA0F94-C8F2-475C-B96E-FC3E6ACDE350}"/>
    <dgm:cxn modelId="{5069B8F9-D721-4222-B4DB-A72BCFBFB066}" type="presOf" srcId="{7DD47A8A-F983-4354-ACF3-2C0343A4B5EF}" destId="{34DEE4C5-D682-45C8-92FA-92C10E292F2C}" srcOrd="0" destOrd="0" presId="urn:microsoft.com/office/officeart/2008/layout/VerticalCurvedList"/>
    <dgm:cxn modelId="{80EE41C8-6A50-441F-BABF-27A2DA986698}" type="presOf" srcId="{45104A7F-E5E6-40AB-A80F-CF7D9ACB7A0E}" destId="{CB384AA9-4153-45D1-83E9-C8674CA481BA}" srcOrd="0" destOrd="0" presId="urn:microsoft.com/office/officeart/2008/layout/VerticalCurvedList"/>
    <dgm:cxn modelId="{AA805D82-6554-4A88-B96D-2BE4D893971B}" srcId="{45104A7F-E5E6-40AB-A80F-CF7D9ACB7A0E}" destId="{7DD47A8A-F983-4354-ACF3-2C0343A4B5EF}" srcOrd="0" destOrd="0" parTransId="{5746FE72-D6A7-4F9A-8312-71CD3E29FB16}" sibTransId="{842C3182-D36F-4997-9E3B-5F7A710C379B}"/>
    <dgm:cxn modelId="{663E3A01-656C-4220-BCDE-5BB31A46C0C0}" type="presOf" srcId="{4B85CA64-E318-4A86-8049-3A6770F02973}" destId="{931A4005-9A51-4EDB-AD4E-2197E3AE1DF9}" srcOrd="0" destOrd="0" presId="urn:microsoft.com/office/officeart/2008/layout/VerticalCurvedList"/>
    <dgm:cxn modelId="{1FAB88EC-32D6-4FDD-9460-C7DA698AFAB2}" type="presOf" srcId="{824F2922-AECB-4EAF-9943-60B2A331E342}" destId="{C7C77250-2425-49E0-BDE0-26C623DA1C47}" srcOrd="0" destOrd="0" presId="urn:microsoft.com/office/officeart/2008/layout/VerticalCurvedList"/>
    <dgm:cxn modelId="{FC3EE797-31B6-4593-9C8F-95DA28BAF7D7}" type="presOf" srcId="{06D5BB34-4415-4FAB-A861-4BB7CC6F4CF8}" destId="{7849B586-40F7-4277-81A7-AB6555A95CB8}" srcOrd="0" destOrd="0" presId="urn:microsoft.com/office/officeart/2008/layout/VerticalCurvedList"/>
    <dgm:cxn modelId="{7718799C-AABB-44AF-B0D3-6E0E388AE1C7}" type="presOf" srcId="{6EDF8A8E-73FB-456B-854A-B1EB5D2D326A}" destId="{6D490E31-B4F8-4FF5-B05C-AD47A83EF5A5}" srcOrd="0" destOrd="0" presId="urn:microsoft.com/office/officeart/2008/layout/VerticalCurvedList"/>
    <dgm:cxn modelId="{D1BD717E-B88D-4138-A500-D9DE7E691BB4}" srcId="{45104A7F-E5E6-40AB-A80F-CF7D9ACB7A0E}" destId="{906A4E8F-2AD3-4039-A8FC-57EE46E16CA3}" srcOrd="1" destOrd="0" parTransId="{A4C4570D-9A85-4F16-B1D7-DC9E38F9E61F}" sibTransId="{98E159CF-D8AD-4CE9-B58A-38427A4D3BC8}"/>
    <dgm:cxn modelId="{D0148ACF-FD32-40BB-9A53-AA740B250030}" srcId="{45104A7F-E5E6-40AB-A80F-CF7D9ACB7A0E}" destId="{824F2922-AECB-4EAF-9943-60B2A331E342}" srcOrd="5" destOrd="0" parTransId="{5BB90405-0DAB-455B-8020-8EDDEA4AAC80}" sibTransId="{12D89B0B-F1DC-47A3-A004-B2285912C70B}"/>
    <dgm:cxn modelId="{47B9FBC8-0B6A-4934-88CC-CF50EB7CF34E}" type="presOf" srcId="{9659299A-C75E-4651-B6DC-AEA2320D2DC2}" destId="{8295343A-9089-416B-B3C6-359FCE758681}" srcOrd="0" destOrd="0" presId="urn:microsoft.com/office/officeart/2008/layout/VerticalCurvedList"/>
    <dgm:cxn modelId="{18AD4602-569E-4514-AE1A-857A7520ABB5}" type="presParOf" srcId="{CB384AA9-4153-45D1-83E9-C8674CA481BA}" destId="{E9DD6385-8E7F-4C6F-9547-D6DE66ACF6A2}" srcOrd="0" destOrd="0" presId="urn:microsoft.com/office/officeart/2008/layout/VerticalCurvedList"/>
    <dgm:cxn modelId="{A22826C2-2995-4ADD-AEAF-17621E3791F3}" type="presParOf" srcId="{E9DD6385-8E7F-4C6F-9547-D6DE66ACF6A2}" destId="{299D2610-28A4-4CFF-B015-C75B4DDB8733}" srcOrd="0" destOrd="0" presId="urn:microsoft.com/office/officeart/2008/layout/VerticalCurvedList"/>
    <dgm:cxn modelId="{CAEEB7DB-996F-49FF-81B1-E5DAD97FE0F6}" type="presParOf" srcId="{299D2610-28A4-4CFF-B015-C75B4DDB8733}" destId="{FAB274A1-FA8C-422B-9D29-EB4C03963B71}" srcOrd="0" destOrd="0" presId="urn:microsoft.com/office/officeart/2008/layout/VerticalCurvedList"/>
    <dgm:cxn modelId="{E148445F-085E-4395-9F68-2CE68A4821AF}" type="presParOf" srcId="{299D2610-28A4-4CFF-B015-C75B4DDB8733}" destId="{B8CA3015-F204-4918-99B7-8784A84ABBEE}" srcOrd="1" destOrd="0" presId="urn:microsoft.com/office/officeart/2008/layout/VerticalCurvedList"/>
    <dgm:cxn modelId="{B93AAB2A-B9C2-4717-AD7A-ABB4F5C8F940}" type="presParOf" srcId="{299D2610-28A4-4CFF-B015-C75B4DDB8733}" destId="{66CFA30D-FAA5-4C38-8F46-EFABDF2091E6}" srcOrd="2" destOrd="0" presId="urn:microsoft.com/office/officeart/2008/layout/VerticalCurvedList"/>
    <dgm:cxn modelId="{0C86ACE1-B8DB-49B0-A766-28B76B5A0BB1}" type="presParOf" srcId="{299D2610-28A4-4CFF-B015-C75B4DDB8733}" destId="{9C6EE7B7-E431-4284-9591-FCB785604A9A}" srcOrd="3" destOrd="0" presId="urn:microsoft.com/office/officeart/2008/layout/VerticalCurvedList"/>
    <dgm:cxn modelId="{338239EE-D42E-46B3-A1B3-8DEEF31D2AF1}" type="presParOf" srcId="{E9DD6385-8E7F-4C6F-9547-D6DE66ACF6A2}" destId="{34DEE4C5-D682-45C8-92FA-92C10E292F2C}" srcOrd="1" destOrd="0" presId="urn:microsoft.com/office/officeart/2008/layout/VerticalCurvedList"/>
    <dgm:cxn modelId="{CA43FAD0-5A8E-4F5A-B1B1-60B68648EA4D}" type="presParOf" srcId="{E9DD6385-8E7F-4C6F-9547-D6DE66ACF6A2}" destId="{74D94404-65F6-47D0-A1B4-509FE2065CB3}" srcOrd="2" destOrd="0" presId="urn:microsoft.com/office/officeart/2008/layout/VerticalCurvedList"/>
    <dgm:cxn modelId="{5FC2DC34-7DBD-43A4-A557-64E89AE88150}" type="presParOf" srcId="{74D94404-65F6-47D0-A1B4-509FE2065CB3}" destId="{3ED2D0C3-44DE-487A-8E34-BE0415F68D1F}" srcOrd="0" destOrd="0" presId="urn:microsoft.com/office/officeart/2008/layout/VerticalCurvedList"/>
    <dgm:cxn modelId="{1B9747D2-9EB4-43E0-A87C-57496F6F0625}" type="presParOf" srcId="{E9DD6385-8E7F-4C6F-9547-D6DE66ACF6A2}" destId="{EC9F925B-6526-47C9-995B-088B00D4FCFB}" srcOrd="3" destOrd="0" presId="urn:microsoft.com/office/officeart/2008/layout/VerticalCurvedList"/>
    <dgm:cxn modelId="{F947AB8A-4185-4989-A7D9-13EB6431440A}" type="presParOf" srcId="{E9DD6385-8E7F-4C6F-9547-D6DE66ACF6A2}" destId="{B1921EA7-88F4-4C0C-A535-05534A61B8FF}" srcOrd="4" destOrd="0" presId="urn:microsoft.com/office/officeart/2008/layout/VerticalCurvedList"/>
    <dgm:cxn modelId="{6B5FF3B5-1294-4ADB-A508-CEDA030518B7}" type="presParOf" srcId="{B1921EA7-88F4-4C0C-A535-05534A61B8FF}" destId="{05AC0168-B285-4DF8-BC49-582F63BD6B67}" srcOrd="0" destOrd="0" presId="urn:microsoft.com/office/officeart/2008/layout/VerticalCurvedList"/>
    <dgm:cxn modelId="{20E6C2DF-228D-47DD-BA27-78031FBEDE40}" type="presParOf" srcId="{E9DD6385-8E7F-4C6F-9547-D6DE66ACF6A2}" destId="{6D490E31-B4F8-4FF5-B05C-AD47A83EF5A5}" srcOrd="5" destOrd="0" presId="urn:microsoft.com/office/officeart/2008/layout/VerticalCurvedList"/>
    <dgm:cxn modelId="{61E39993-58FC-40BA-BB8C-05E6694DF7D1}" type="presParOf" srcId="{E9DD6385-8E7F-4C6F-9547-D6DE66ACF6A2}" destId="{5EDE665C-E4FF-49D3-B3D9-C5C8EDA56B3F}" srcOrd="6" destOrd="0" presId="urn:microsoft.com/office/officeart/2008/layout/VerticalCurvedList"/>
    <dgm:cxn modelId="{702EDDFB-9984-4030-9CFD-FA8998E53425}" type="presParOf" srcId="{5EDE665C-E4FF-49D3-B3D9-C5C8EDA56B3F}" destId="{8D17803B-CF1A-4FC3-A36D-0FAAA15C8EBD}" srcOrd="0" destOrd="0" presId="urn:microsoft.com/office/officeart/2008/layout/VerticalCurvedList"/>
    <dgm:cxn modelId="{774A96AB-B861-4271-A551-EB039EA876E9}" type="presParOf" srcId="{E9DD6385-8E7F-4C6F-9547-D6DE66ACF6A2}" destId="{8295343A-9089-416B-B3C6-359FCE758681}" srcOrd="7" destOrd="0" presId="urn:microsoft.com/office/officeart/2008/layout/VerticalCurvedList"/>
    <dgm:cxn modelId="{8C2A3A40-86C2-467F-8A1C-207B83A88905}" type="presParOf" srcId="{E9DD6385-8E7F-4C6F-9547-D6DE66ACF6A2}" destId="{EC4E59A6-7587-4278-A164-430A84CD56EE}" srcOrd="8" destOrd="0" presId="urn:microsoft.com/office/officeart/2008/layout/VerticalCurvedList"/>
    <dgm:cxn modelId="{042B2118-32C6-405B-8ADF-667C4FF9B207}" type="presParOf" srcId="{EC4E59A6-7587-4278-A164-430A84CD56EE}" destId="{BD7F865D-3227-4D5A-81B5-9FFB93B31495}" srcOrd="0" destOrd="0" presId="urn:microsoft.com/office/officeart/2008/layout/VerticalCurvedList"/>
    <dgm:cxn modelId="{903F6E96-2D70-45E1-BC3A-58B3DF3AB196}" type="presParOf" srcId="{E9DD6385-8E7F-4C6F-9547-D6DE66ACF6A2}" destId="{931A4005-9A51-4EDB-AD4E-2197E3AE1DF9}" srcOrd="9" destOrd="0" presId="urn:microsoft.com/office/officeart/2008/layout/VerticalCurvedList"/>
    <dgm:cxn modelId="{7B207B79-4781-4A0B-863E-8011E28A39DC}" type="presParOf" srcId="{E9DD6385-8E7F-4C6F-9547-D6DE66ACF6A2}" destId="{ED3A7351-8F1E-482A-A726-48A153D670AB}" srcOrd="10" destOrd="0" presId="urn:microsoft.com/office/officeart/2008/layout/VerticalCurvedList"/>
    <dgm:cxn modelId="{9F29028B-E860-4612-B14B-81A7F6F49F68}" type="presParOf" srcId="{ED3A7351-8F1E-482A-A726-48A153D670AB}" destId="{A2158A73-9708-4A77-A70D-A8AF2D075038}" srcOrd="0" destOrd="0" presId="urn:microsoft.com/office/officeart/2008/layout/VerticalCurvedList"/>
    <dgm:cxn modelId="{BC49D8D1-D544-4BC6-BE2D-A71A27F8150B}" type="presParOf" srcId="{E9DD6385-8E7F-4C6F-9547-D6DE66ACF6A2}" destId="{C7C77250-2425-49E0-BDE0-26C623DA1C47}" srcOrd="11" destOrd="0" presId="urn:microsoft.com/office/officeart/2008/layout/VerticalCurvedList"/>
    <dgm:cxn modelId="{BDF74F4F-7DBC-4D9B-BD2C-37F8F7CAE16F}" type="presParOf" srcId="{E9DD6385-8E7F-4C6F-9547-D6DE66ACF6A2}" destId="{A00979FC-9C92-4B7B-B6E6-C739A89F22E5}" srcOrd="12" destOrd="0" presId="urn:microsoft.com/office/officeart/2008/layout/VerticalCurvedList"/>
    <dgm:cxn modelId="{5EB7EDCA-3CD4-4E1A-B1FF-68279399A53F}" type="presParOf" srcId="{A00979FC-9C92-4B7B-B6E6-C739A89F22E5}" destId="{35EA1597-9545-4F1A-BD14-27A3315DD1E4}" srcOrd="0" destOrd="0" presId="urn:microsoft.com/office/officeart/2008/layout/VerticalCurvedList"/>
    <dgm:cxn modelId="{06B51C52-2156-4669-BFD4-5102818B2403}" type="presParOf" srcId="{E9DD6385-8E7F-4C6F-9547-D6DE66ACF6A2}" destId="{7849B586-40F7-4277-81A7-AB6555A95CB8}" srcOrd="13" destOrd="0" presId="urn:microsoft.com/office/officeart/2008/layout/VerticalCurvedList"/>
    <dgm:cxn modelId="{62976EE5-055A-449A-AAC3-8D0F5FCBCECE}" type="presParOf" srcId="{E9DD6385-8E7F-4C6F-9547-D6DE66ACF6A2}" destId="{318F5035-0F7D-4418-B04C-34B9EBA142DE}" srcOrd="14" destOrd="0" presId="urn:microsoft.com/office/officeart/2008/layout/VerticalCurvedList"/>
    <dgm:cxn modelId="{200A6EA0-8ED5-47CF-96FD-97387B9A413C}" type="presParOf" srcId="{318F5035-0F7D-4418-B04C-34B9EBA142DE}" destId="{479A9FAC-CE62-46D9-B708-0DB8E834CB6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04D0A88-646C-43F8-8639-B2906205068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2E1F6D-E304-4964-B832-C38A6C13B0EA}">
      <dgm:prSet custT="1"/>
      <dgm:spPr/>
      <dgm:t>
        <a:bodyPr/>
        <a:lstStyle/>
        <a:p>
          <a:pPr rtl="0"/>
          <a:r>
            <a:rPr lang="ru-RU" sz="1800" dirty="0" smtClean="0"/>
            <a:t>Формирование  банка данных научно-методических материалов для сопровождения субъектов инклюзивного образования в  ОО</a:t>
          </a:r>
          <a:endParaRPr lang="ru-RU" sz="1800" dirty="0"/>
        </a:p>
      </dgm:t>
    </dgm:pt>
    <dgm:pt modelId="{68B18AFF-9906-41CD-A03D-961EDDB95524}" type="parTrans" cxnId="{750694EA-B6DA-4C7C-AF94-8F9B3BBB772E}">
      <dgm:prSet/>
      <dgm:spPr/>
      <dgm:t>
        <a:bodyPr/>
        <a:lstStyle/>
        <a:p>
          <a:endParaRPr lang="ru-RU" sz="3200"/>
        </a:p>
      </dgm:t>
    </dgm:pt>
    <dgm:pt modelId="{E448C934-3E91-41FF-A72A-326F433D4F4A}" type="sibTrans" cxnId="{750694EA-B6DA-4C7C-AF94-8F9B3BBB772E}">
      <dgm:prSet/>
      <dgm:spPr/>
      <dgm:t>
        <a:bodyPr/>
        <a:lstStyle/>
        <a:p>
          <a:endParaRPr lang="ru-RU" sz="3200"/>
        </a:p>
      </dgm:t>
    </dgm:pt>
    <dgm:pt modelId="{405396E2-9D1C-44D6-A306-1C86F32BBF7C}">
      <dgm:prSet custT="1"/>
      <dgm:spPr/>
      <dgm:t>
        <a:bodyPr/>
        <a:lstStyle/>
        <a:p>
          <a:pPr rtl="0"/>
          <a:r>
            <a:rPr lang="ru-RU" sz="1800" dirty="0" smtClean="0"/>
            <a:t>Участие в разработке региональных программ инклюзивного образования, учебно-программной документации</a:t>
          </a:r>
          <a:endParaRPr lang="ru-RU" sz="1800" dirty="0"/>
        </a:p>
      </dgm:t>
    </dgm:pt>
    <dgm:pt modelId="{D9491F73-AFDA-4137-8E78-79628CAD618E}" type="parTrans" cxnId="{6113E962-3E5E-4597-A367-A43649013E31}">
      <dgm:prSet/>
      <dgm:spPr/>
      <dgm:t>
        <a:bodyPr/>
        <a:lstStyle/>
        <a:p>
          <a:endParaRPr lang="ru-RU" sz="3200"/>
        </a:p>
      </dgm:t>
    </dgm:pt>
    <dgm:pt modelId="{330B8DD9-3CDE-4882-BB4F-C74EF50A45E1}" type="sibTrans" cxnId="{6113E962-3E5E-4597-A367-A43649013E31}">
      <dgm:prSet/>
      <dgm:spPr/>
      <dgm:t>
        <a:bodyPr/>
        <a:lstStyle/>
        <a:p>
          <a:endParaRPr lang="ru-RU" sz="3200"/>
        </a:p>
      </dgm:t>
    </dgm:pt>
    <dgm:pt modelId="{4287338B-9FB0-4131-AD80-41BFADF2EACA}">
      <dgm:prSet custT="1"/>
      <dgm:spPr/>
      <dgm:t>
        <a:bodyPr/>
        <a:lstStyle/>
        <a:p>
          <a:pPr rtl="0"/>
          <a:r>
            <a:rPr lang="ru-RU" sz="1800" dirty="0" smtClean="0"/>
            <a:t>Подготовка и издание информационных брошюр, листовок для родителей  </a:t>
          </a:r>
          <a:endParaRPr lang="ru-RU" sz="1800" dirty="0"/>
        </a:p>
      </dgm:t>
    </dgm:pt>
    <dgm:pt modelId="{E0020D77-F4E1-477F-AD80-DEC078F14B3F}" type="parTrans" cxnId="{CDEBEC82-EBB5-43C1-9378-4D3E78F6B70E}">
      <dgm:prSet/>
      <dgm:spPr/>
      <dgm:t>
        <a:bodyPr/>
        <a:lstStyle/>
        <a:p>
          <a:endParaRPr lang="ru-RU" sz="3200"/>
        </a:p>
      </dgm:t>
    </dgm:pt>
    <dgm:pt modelId="{9E385A69-CC73-4B16-BAF4-7A28F13D421A}" type="sibTrans" cxnId="{CDEBEC82-EBB5-43C1-9378-4D3E78F6B70E}">
      <dgm:prSet/>
      <dgm:spPr/>
      <dgm:t>
        <a:bodyPr/>
        <a:lstStyle/>
        <a:p>
          <a:endParaRPr lang="ru-RU" sz="3200"/>
        </a:p>
      </dgm:t>
    </dgm:pt>
    <dgm:pt modelId="{390DD132-EE45-4A4B-8BF9-471D2B736AE1}">
      <dgm:prSet custT="1"/>
      <dgm:spPr/>
      <dgm:t>
        <a:bodyPr/>
        <a:lstStyle/>
        <a:p>
          <a:pPr rtl="0"/>
          <a:r>
            <a:rPr lang="ru-RU" sz="1800" dirty="0" smtClean="0"/>
            <a:t>Подготовка методических материалов для специалистов, участвующих в реализации инклюзивного образования</a:t>
          </a:r>
          <a:endParaRPr lang="ru-RU" sz="1800" dirty="0"/>
        </a:p>
      </dgm:t>
    </dgm:pt>
    <dgm:pt modelId="{CFFD9B5A-7BAC-483F-B693-00E3010F3923}" type="parTrans" cxnId="{6619820B-BADF-4DA7-BC47-9D46038A35D2}">
      <dgm:prSet/>
      <dgm:spPr/>
      <dgm:t>
        <a:bodyPr/>
        <a:lstStyle/>
        <a:p>
          <a:endParaRPr lang="ru-RU" sz="3200"/>
        </a:p>
      </dgm:t>
    </dgm:pt>
    <dgm:pt modelId="{7CACA557-1F84-477F-982E-E7E21D681C3F}" type="sibTrans" cxnId="{6619820B-BADF-4DA7-BC47-9D46038A35D2}">
      <dgm:prSet/>
      <dgm:spPr/>
      <dgm:t>
        <a:bodyPr/>
        <a:lstStyle/>
        <a:p>
          <a:endParaRPr lang="ru-RU" sz="3200"/>
        </a:p>
      </dgm:t>
    </dgm:pt>
    <dgm:pt modelId="{E71759E9-2F1D-4D6C-89EA-72CC68F7A96B}">
      <dgm:prSet custT="1"/>
      <dgm:spPr/>
      <dgm:t>
        <a:bodyPr/>
        <a:lstStyle/>
        <a:p>
          <a:pPr rtl="0"/>
          <a:r>
            <a:rPr lang="ru-RU" sz="1800" smtClean="0"/>
            <a:t>Организация и обеспечение  участия детей с ОВЗ и детей - инвалидов в ежегодных   фестивалях детского творчества</a:t>
          </a:r>
          <a:endParaRPr lang="ru-RU" sz="1800"/>
        </a:p>
      </dgm:t>
    </dgm:pt>
    <dgm:pt modelId="{566711DD-77F5-4846-A5A3-C71EC97FF9B3}" type="parTrans" cxnId="{D88AFFEF-D7DE-42AD-9690-A23C649964A5}">
      <dgm:prSet/>
      <dgm:spPr/>
      <dgm:t>
        <a:bodyPr/>
        <a:lstStyle/>
        <a:p>
          <a:endParaRPr lang="ru-RU" sz="3200"/>
        </a:p>
      </dgm:t>
    </dgm:pt>
    <dgm:pt modelId="{94F6E855-C7D3-4B75-BE66-342372948CEC}" type="sibTrans" cxnId="{D88AFFEF-D7DE-42AD-9690-A23C649964A5}">
      <dgm:prSet/>
      <dgm:spPr/>
      <dgm:t>
        <a:bodyPr/>
        <a:lstStyle/>
        <a:p>
          <a:endParaRPr lang="ru-RU" sz="3200"/>
        </a:p>
      </dgm:t>
    </dgm:pt>
    <dgm:pt modelId="{2799D3BD-B5AB-4DEE-8F0D-AFD71EE6CBBB}">
      <dgm:prSet custT="1"/>
      <dgm:spPr/>
      <dgm:t>
        <a:bodyPr/>
        <a:lstStyle/>
        <a:p>
          <a:pPr rtl="0"/>
          <a:r>
            <a:rPr lang="ru-RU" sz="1800" dirty="0" smtClean="0"/>
            <a:t>Организация и проведение регионального этапа конкурса «Лучшая инклюзивная школа»</a:t>
          </a:r>
          <a:endParaRPr lang="ru-RU" sz="1800" dirty="0"/>
        </a:p>
      </dgm:t>
    </dgm:pt>
    <dgm:pt modelId="{C4B6A9D9-59FE-441C-8D0B-38D48B171D02}" type="parTrans" cxnId="{CD68809A-02A2-454B-9DF4-FF80CF76193D}">
      <dgm:prSet/>
      <dgm:spPr/>
      <dgm:t>
        <a:bodyPr/>
        <a:lstStyle/>
        <a:p>
          <a:endParaRPr lang="ru-RU" sz="3200"/>
        </a:p>
      </dgm:t>
    </dgm:pt>
    <dgm:pt modelId="{36C4F55F-AC54-485B-8010-19AA2AEA3B23}" type="sibTrans" cxnId="{CD68809A-02A2-454B-9DF4-FF80CF76193D}">
      <dgm:prSet/>
      <dgm:spPr/>
      <dgm:t>
        <a:bodyPr/>
        <a:lstStyle/>
        <a:p>
          <a:endParaRPr lang="ru-RU" sz="3200"/>
        </a:p>
      </dgm:t>
    </dgm:pt>
    <dgm:pt modelId="{DCB8BC69-E77A-42EA-B32B-39A406679AB4}">
      <dgm:prSet custT="1"/>
      <dgm:spPr/>
    </dgm:pt>
    <dgm:pt modelId="{1BC5C500-1F0C-4828-96B5-46639DA438ED}" type="parTrans" cxnId="{F6ECD1BD-7197-4B33-9E0F-89C2B821329A}">
      <dgm:prSet/>
      <dgm:spPr/>
      <dgm:t>
        <a:bodyPr/>
        <a:lstStyle/>
        <a:p>
          <a:endParaRPr lang="ru-RU" sz="3200"/>
        </a:p>
      </dgm:t>
    </dgm:pt>
    <dgm:pt modelId="{5A532FCB-2999-40F6-97AE-CAA2FC7488C3}" type="sibTrans" cxnId="{F6ECD1BD-7197-4B33-9E0F-89C2B821329A}">
      <dgm:prSet/>
      <dgm:spPr/>
      <dgm:t>
        <a:bodyPr/>
        <a:lstStyle/>
        <a:p>
          <a:endParaRPr lang="ru-RU" sz="3200"/>
        </a:p>
      </dgm:t>
    </dgm:pt>
    <dgm:pt modelId="{479B34BA-5241-4564-9515-72EBE7A6DB82}">
      <dgm:prSet custT="1"/>
      <dgm:spPr/>
    </dgm:pt>
    <dgm:pt modelId="{85A6CC31-28CE-48D9-A7D4-7ECF5B195C5A}" type="parTrans" cxnId="{954C767D-F582-414B-AEF8-947F42F2AED3}">
      <dgm:prSet/>
      <dgm:spPr/>
      <dgm:t>
        <a:bodyPr/>
        <a:lstStyle/>
        <a:p>
          <a:endParaRPr lang="ru-RU" sz="3200"/>
        </a:p>
      </dgm:t>
    </dgm:pt>
    <dgm:pt modelId="{C419512B-412C-4721-9FE0-18B5282695DC}" type="sibTrans" cxnId="{954C767D-F582-414B-AEF8-947F42F2AED3}">
      <dgm:prSet/>
      <dgm:spPr/>
      <dgm:t>
        <a:bodyPr/>
        <a:lstStyle/>
        <a:p>
          <a:endParaRPr lang="ru-RU" sz="3200"/>
        </a:p>
      </dgm:t>
    </dgm:pt>
    <dgm:pt modelId="{543F8A6A-109D-4381-BF73-C9A45A4772FE}">
      <dgm:prSet custT="1"/>
      <dgm:spPr/>
    </dgm:pt>
    <dgm:pt modelId="{71094409-095B-4792-A6E7-82AA7ED8853E}" type="parTrans" cxnId="{193CC1B9-9737-4193-9E2A-76486632599F}">
      <dgm:prSet/>
      <dgm:spPr/>
      <dgm:t>
        <a:bodyPr/>
        <a:lstStyle/>
        <a:p>
          <a:endParaRPr lang="ru-RU" sz="3200"/>
        </a:p>
      </dgm:t>
    </dgm:pt>
    <dgm:pt modelId="{CB6EFE77-D2B5-48A0-8F9C-D12A85B5C808}" type="sibTrans" cxnId="{193CC1B9-9737-4193-9E2A-76486632599F}">
      <dgm:prSet/>
      <dgm:spPr/>
      <dgm:t>
        <a:bodyPr/>
        <a:lstStyle/>
        <a:p>
          <a:endParaRPr lang="ru-RU" sz="3200"/>
        </a:p>
      </dgm:t>
    </dgm:pt>
    <dgm:pt modelId="{99BEB469-3345-4A9D-81DC-E8EF17A16038}">
      <dgm:prSet custT="1"/>
      <dgm:spPr/>
    </dgm:pt>
    <dgm:pt modelId="{B39C61B4-9A37-44CD-9EA1-A9C60A25E87B}" type="parTrans" cxnId="{40C2C1FD-01F5-4DF1-817E-A461F9D118B9}">
      <dgm:prSet/>
      <dgm:spPr/>
      <dgm:t>
        <a:bodyPr/>
        <a:lstStyle/>
        <a:p>
          <a:endParaRPr lang="ru-RU" sz="3200"/>
        </a:p>
      </dgm:t>
    </dgm:pt>
    <dgm:pt modelId="{89148080-B599-4D23-9853-AFE8AD54617B}" type="sibTrans" cxnId="{40C2C1FD-01F5-4DF1-817E-A461F9D118B9}">
      <dgm:prSet/>
      <dgm:spPr/>
      <dgm:t>
        <a:bodyPr/>
        <a:lstStyle/>
        <a:p>
          <a:endParaRPr lang="ru-RU" sz="3200"/>
        </a:p>
      </dgm:t>
    </dgm:pt>
    <dgm:pt modelId="{03F9FE61-D9AD-4A1C-B6BA-9DEDDCA3E5CF}">
      <dgm:prSet custT="1"/>
      <dgm:spPr/>
      <dgm:t>
        <a:bodyPr/>
        <a:lstStyle/>
        <a:p>
          <a:pPr rtl="0"/>
          <a:r>
            <a:rPr lang="ru-RU" sz="1800" dirty="0" smtClean="0"/>
            <a:t>Поддержка опорных школ и </a:t>
          </a:r>
          <a:r>
            <a:rPr lang="ru-RU" sz="1800" dirty="0" err="1" smtClean="0"/>
            <a:t>стажировочных</a:t>
          </a:r>
          <a:r>
            <a:rPr lang="ru-RU" sz="1800" dirty="0" smtClean="0"/>
            <a:t> площадок ЦИО, реализующих инклюзивную практику</a:t>
          </a:r>
          <a:endParaRPr lang="ru-RU" sz="1800" dirty="0"/>
        </a:p>
      </dgm:t>
    </dgm:pt>
    <dgm:pt modelId="{30B4D65A-D0D5-4B77-9543-178BFC5A0421}" type="parTrans" cxnId="{2ADFCAA0-97E4-4596-93CC-7F5248A35367}">
      <dgm:prSet/>
      <dgm:spPr/>
      <dgm:t>
        <a:bodyPr/>
        <a:lstStyle/>
        <a:p>
          <a:endParaRPr lang="ru-RU" sz="3200"/>
        </a:p>
      </dgm:t>
    </dgm:pt>
    <dgm:pt modelId="{1F75F986-FE80-44FD-9A62-FBE77637B094}" type="sibTrans" cxnId="{2ADFCAA0-97E4-4596-93CC-7F5248A35367}">
      <dgm:prSet/>
      <dgm:spPr/>
      <dgm:t>
        <a:bodyPr/>
        <a:lstStyle/>
        <a:p>
          <a:endParaRPr lang="ru-RU" sz="3200"/>
        </a:p>
      </dgm:t>
    </dgm:pt>
    <dgm:pt modelId="{1E061EB0-70C0-4066-AF10-5555762D9BDC}" type="pres">
      <dgm:prSet presAssocID="{004D0A88-646C-43F8-8639-B29062050685}" presName="Name0" presStyleCnt="0">
        <dgm:presLayoutVars>
          <dgm:chMax val="7"/>
          <dgm:chPref val="7"/>
          <dgm:dir/>
        </dgm:presLayoutVars>
      </dgm:prSet>
      <dgm:spPr/>
    </dgm:pt>
    <dgm:pt modelId="{36ABE591-BD58-4936-A2F0-CAEBE65C6D4F}" type="pres">
      <dgm:prSet presAssocID="{004D0A88-646C-43F8-8639-B29062050685}" presName="Name1" presStyleCnt="0"/>
      <dgm:spPr/>
    </dgm:pt>
    <dgm:pt modelId="{6A4D5FD4-EB1F-4F44-AA12-1B41E8E8F27F}" type="pres">
      <dgm:prSet presAssocID="{004D0A88-646C-43F8-8639-B29062050685}" presName="cycle" presStyleCnt="0"/>
      <dgm:spPr/>
    </dgm:pt>
    <dgm:pt modelId="{F324879F-B101-4550-8275-40F1D6FF2A9A}" type="pres">
      <dgm:prSet presAssocID="{004D0A88-646C-43F8-8639-B29062050685}" presName="srcNode" presStyleLbl="node1" presStyleIdx="0" presStyleCnt="7"/>
      <dgm:spPr/>
    </dgm:pt>
    <dgm:pt modelId="{FDEF8CBE-3591-47AE-8C99-B0F22308FF79}" type="pres">
      <dgm:prSet presAssocID="{004D0A88-646C-43F8-8639-B29062050685}" presName="conn" presStyleLbl="parChTrans1D2" presStyleIdx="0" presStyleCnt="1"/>
      <dgm:spPr/>
    </dgm:pt>
    <dgm:pt modelId="{B6D594B7-DD11-46FF-A944-C4016BA63474}" type="pres">
      <dgm:prSet presAssocID="{004D0A88-646C-43F8-8639-B29062050685}" presName="extraNode" presStyleLbl="node1" presStyleIdx="0" presStyleCnt="7"/>
      <dgm:spPr/>
    </dgm:pt>
    <dgm:pt modelId="{5B98C271-C8D2-4747-9E94-CDA59CDA5E30}" type="pres">
      <dgm:prSet presAssocID="{004D0A88-646C-43F8-8639-B29062050685}" presName="dstNode" presStyleLbl="node1" presStyleIdx="0" presStyleCnt="7"/>
      <dgm:spPr/>
    </dgm:pt>
    <dgm:pt modelId="{55A69ECA-C687-4A36-9E88-EA7EFE4CB61D}" type="pres">
      <dgm:prSet presAssocID="{0A2E1F6D-E304-4964-B832-C38A6C13B0EA}" presName="text_1" presStyleLbl="node1" presStyleIdx="0" presStyleCnt="7">
        <dgm:presLayoutVars>
          <dgm:bulletEnabled val="1"/>
        </dgm:presLayoutVars>
      </dgm:prSet>
      <dgm:spPr/>
    </dgm:pt>
    <dgm:pt modelId="{3D57A8A8-ED49-4AF1-8D9A-CDD9586B1ABD}" type="pres">
      <dgm:prSet presAssocID="{0A2E1F6D-E304-4964-B832-C38A6C13B0EA}" presName="accent_1" presStyleCnt="0"/>
      <dgm:spPr/>
    </dgm:pt>
    <dgm:pt modelId="{2EFE0EF7-A7AA-4832-AB88-C97406942500}" type="pres">
      <dgm:prSet presAssocID="{0A2E1F6D-E304-4964-B832-C38A6C13B0EA}" presName="accentRepeatNode" presStyleLbl="solidFgAcc1" presStyleIdx="0" presStyleCnt="7"/>
      <dgm:spPr/>
    </dgm:pt>
    <dgm:pt modelId="{74ACF2F8-77FA-4731-BF6F-E5FF1B1687F1}" type="pres">
      <dgm:prSet presAssocID="{405396E2-9D1C-44D6-A306-1C86F32BBF7C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8B576E-4D0E-450B-B4E8-2F56073460AF}" type="pres">
      <dgm:prSet presAssocID="{405396E2-9D1C-44D6-A306-1C86F32BBF7C}" presName="accent_2" presStyleCnt="0"/>
      <dgm:spPr/>
    </dgm:pt>
    <dgm:pt modelId="{A6D2CC51-79B7-4F45-895A-6CD9E4F1E49F}" type="pres">
      <dgm:prSet presAssocID="{405396E2-9D1C-44D6-A306-1C86F32BBF7C}" presName="accentRepeatNode" presStyleLbl="solidFgAcc1" presStyleIdx="1" presStyleCnt="7"/>
      <dgm:spPr/>
    </dgm:pt>
    <dgm:pt modelId="{051EE15F-BC43-463C-B096-73459C88037E}" type="pres">
      <dgm:prSet presAssocID="{03F9FE61-D9AD-4A1C-B6BA-9DEDDCA3E5CF}" presName="text_3" presStyleLbl="node1" presStyleIdx="2" presStyleCnt="7">
        <dgm:presLayoutVars>
          <dgm:bulletEnabled val="1"/>
        </dgm:presLayoutVars>
      </dgm:prSet>
      <dgm:spPr/>
    </dgm:pt>
    <dgm:pt modelId="{E9CDF087-B916-42DB-A904-7580C9704ED3}" type="pres">
      <dgm:prSet presAssocID="{03F9FE61-D9AD-4A1C-B6BA-9DEDDCA3E5CF}" presName="accent_3" presStyleCnt="0"/>
      <dgm:spPr/>
    </dgm:pt>
    <dgm:pt modelId="{0391E504-CCC9-4292-8EAD-D02683C45494}" type="pres">
      <dgm:prSet presAssocID="{03F9FE61-D9AD-4A1C-B6BA-9DEDDCA3E5CF}" presName="accentRepeatNode" presStyleLbl="solidFgAcc1" presStyleIdx="2" presStyleCnt="7"/>
      <dgm:spPr/>
    </dgm:pt>
    <dgm:pt modelId="{72DA5CB3-2189-49CF-80B4-48B61D146A61}" type="pres">
      <dgm:prSet presAssocID="{4287338B-9FB0-4131-AD80-41BFADF2EACA}" presName="text_4" presStyleLbl="node1" presStyleIdx="3" presStyleCnt="7">
        <dgm:presLayoutVars>
          <dgm:bulletEnabled val="1"/>
        </dgm:presLayoutVars>
      </dgm:prSet>
      <dgm:spPr/>
    </dgm:pt>
    <dgm:pt modelId="{83EB75B3-35F5-433E-AB64-B5EFBB00D0CE}" type="pres">
      <dgm:prSet presAssocID="{4287338B-9FB0-4131-AD80-41BFADF2EACA}" presName="accent_4" presStyleCnt="0"/>
      <dgm:spPr/>
    </dgm:pt>
    <dgm:pt modelId="{44B979D0-A4CF-46F4-8FEF-0B9F07FE956F}" type="pres">
      <dgm:prSet presAssocID="{4287338B-9FB0-4131-AD80-41BFADF2EACA}" presName="accentRepeatNode" presStyleLbl="solidFgAcc1" presStyleIdx="3" presStyleCnt="7"/>
      <dgm:spPr/>
    </dgm:pt>
    <dgm:pt modelId="{A08AD43A-4942-4BB3-8AD4-36DD54FFDB7E}" type="pres">
      <dgm:prSet presAssocID="{390DD132-EE45-4A4B-8BF9-471D2B736AE1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73C2F9-8B80-408D-881E-ED5560C74A83}" type="pres">
      <dgm:prSet presAssocID="{390DD132-EE45-4A4B-8BF9-471D2B736AE1}" presName="accent_5" presStyleCnt="0"/>
      <dgm:spPr/>
    </dgm:pt>
    <dgm:pt modelId="{EA7F6E64-71DD-4DD5-AA62-E376EC51225D}" type="pres">
      <dgm:prSet presAssocID="{390DD132-EE45-4A4B-8BF9-471D2B736AE1}" presName="accentRepeatNode" presStyleLbl="solidFgAcc1" presStyleIdx="4" presStyleCnt="7"/>
      <dgm:spPr/>
    </dgm:pt>
    <dgm:pt modelId="{0772E2B5-262E-45A3-BB8D-62CBFC5FCDF5}" type="pres">
      <dgm:prSet presAssocID="{E71759E9-2F1D-4D6C-89EA-72CC68F7A96B}" presName="text_6" presStyleLbl="node1" presStyleIdx="5" presStyleCnt="7">
        <dgm:presLayoutVars>
          <dgm:bulletEnabled val="1"/>
        </dgm:presLayoutVars>
      </dgm:prSet>
      <dgm:spPr/>
    </dgm:pt>
    <dgm:pt modelId="{01325C90-008E-491D-B056-B85C39993809}" type="pres">
      <dgm:prSet presAssocID="{E71759E9-2F1D-4D6C-89EA-72CC68F7A96B}" presName="accent_6" presStyleCnt="0"/>
      <dgm:spPr/>
    </dgm:pt>
    <dgm:pt modelId="{E8B1916B-7473-4397-82EA-12F9930AC741}" type="pres">
      <dgm:prSet presAssocID="{E71759E9-2F1D-4D6C-89EA-72CC68F7A96B}" presName="accentRepeatNode" presStyleLbl="solidFgAcc1" presStyleIdx="5" presStyleCnt="7"/>
      <dgm:spPr/>
    </dgm:pt>
    <dgm:pt modelId="{5CF959FB-E56A-48ED-9F5D-CAFEF065F70D}" type="pres">
      <dgm:prSet presAssocID="{2799D3BD-B5AB-4DEE-8F0D-AFD71EE6CBBB}" presName="text_7" presStyleLbl="node1" presStyleIdx="6" presStyleCnt="7">
        <dgm:presLayoutVars>
          <dgm:bulletEnabled val="1"/>
        </dgm:presLayoutVars>
      </dgm:prSet>
      <dgm:spPr/>
    </dgm:pt>
    <dgm:pt modelId="{2EB2379A-B849-4C6C-8C38-489AEEFE46F5}" type="pres">
      <dgm:prSet presAssocID="{2799D3BD-B5AB-4DEE-8F0D-AFD71EE6CBBB}" presName="accent_7" presStyleCnt="0"/>
      <dgm:spPr/>
    </dgm:pt>
    <dgm:pt modelId="{0D924530-D08C-4680-A3EB-D130A246E392}" type="pres">
      <dgm:prSet presAssocID="{2799D3BD-B5AB-4DEE-8F0D-AFD71EE6CBBB}" presName="accentRepeatNode" presStyleLbl="solidFgAcc1" presStyleIdx="6" presStyleCnt="7"/>
      <dgm:spPr/>
    </dgm:pt>
  </dgm:ptLst>
  <dgm:cxnLst>
    <dgm:cxn modelId="{7587EF35-417C-4DFD-BC65-6D28E6D2F62A}" type="presOf" srcId="{03F9FE61-D9AD-4A1C-B6BA-9DEDDCA3E5CF}" destId="{051EE15F-BC43-463C-B096-73459C88037E}" srcOrd="0" destOrd="0" presId="urn:microsoft.com/office/officeart/2008/layout/VerticalCurvedList"/>
    <dgm:cxn modelId="{954C767D-F582-414B-AEF8-947F42F2AED3}" srcId="{004D0A88-646C-43F8-8639-B29062050685}" destId="{479B34BA-5241-4564-9515-72EBE7A6DB82}" srcOrd="8" destOrd="0" parTransId="{85A6CC31-28CE-48D9-A7D4-7ECF5B195C5A}" sibTransId="{C419512B-412C-4721-9FE0-18B5282695DC}"/>
    <dgm:cxn modelId="{2ADFCAA0-97E4-4596-93CC-7F5248A35367}" srcId="{004D0A88-646C-43F8-8639-B29062050685}" destId="{03F9FE61-D9AD-4A1C-B6BA-9DEDDCA3E5CF}" srcOrd="2" destOrd="0" parTransId="{30B4D65A-D0D5-4B77-9543-178BFC5A0421}" sibTransId="{1F75F986-FE80-44FD-9A62-FBE77637B094}"/>
    <dgm:cxn modelId="{2DD674B0-529B-447F-AE88-9898FBC1C49F}" type="presOf" srcId="{405396E2-9D1C-44D6-A306-1C86F32BBF7C}" destId="{74ACF2F8-77FA-4731-BF6F-E5FF1B1687F1}" srcOrd="0" destOrd="0" presId="urn:microsoft.com/office/officeart/2008/layout/VerticalCurvedList"/>
    <dgm:cxn modelId="{CD68809A-02A2-454B-9DF4-FF80CF76193D}" srcId="{004D0A88-646C-43F8-8639-B29062050685}" destId="{2799D3BD-B5AB-4DEE-8F0D-AFD71EE6CBBB}" srcOrd="6" destOrd="0" parTransId="{C4B6A9D9-59FE-441C-8D0B-38D48B171D02}" sibTransId="{36C4F55F-AC54-485B-8010-19AA2AEA3B23}"/>
    <dgm:cxn modelId="{193CC1B9-9737-4193-9E2A-76486632599F}" srcId="{004D0A88-646C-43F8-8639-B29062050685}" destId="{543F8A6A-109D-4381-BF73-C9A45A4772FE}" srcOrd="9" destOrd="0" parTransId="{71094409-095B-4792-A6E7-82AA7ED8853E}" sibTransId="{CB6EFE77-D2B5-48A0-8F9C-D12A85B5C808}"/>
    <dgm:cxn modelId="{40C2C1FD-01F5-4DF1-817E-A461F9D118B9}" srcId="{004D0A88-646C-43F8-8639-B29062050685}" destId="{99BEB469-3345-4A9D-81DC-E8EF17A16038}" srcOrd="10" destOrd="0" parTransId="{B39C61B4-9A37-44CD-9EA1-A9C60A25E87B}" sibTransId="{89148080-B599-4D23-9853-AFE8AD54617B}"/>
    <dgm:cxn modelId="{750694EA-B6DA-4C7C-AF94-8F9B3BBB772E}" srcId="{004D0A88-646C-43F8-8639-B29062050685}" destId="{0A2E1F6D-E304-4964-B832-C38A6C13B0EA}" srcOrd="0" destOrd="0" parTransId="{68B18AFF-9906-41CD-A03D-961EDDB95524}" sibTransId="{E448C934-3E91-41FF-A72A-326F433D4F4A}"/>
    <dgm:cxn modelId="{916095F1-42E0-4AD7-AB0E-ABED854B88C0}" type="presOf" srcId="{390DD132-EE45-4A4B-8BF9-471D2B736AE1}" destId="{A08AD43A-4942-4BB3-8AD4-36DD54FFDB7E}" srcOrd="0" destOrd="0" presId="urn:microsoft.com/office/officeart/2008/layout/VerticalCurvedList"/>
    <dgm:cxn modelId="{6619820B-BADF-4DA7-BC47-9D46038A35D2}" srcId="{004D0A88-646C-43F8-8639-B29062050685}" destId="{390DD132-EE45-4A4B-8BF9-471D2B736AE1}" srcOrd="4" destOrd="0" parTransId="{CFFD9B5A-7BAC-483F-B693-00E3010F3923}" sibTransId="{7CACA557-1F84-477F-982E-E7E21D681C3F}"/>
    <dgm:cxn modelId="{CDEBEC82-EBB5-43C1-9378-4D3E78F6B70E}" srcId="{004D0A88-646C-43F8-8639-B29062050685}" destId="{4287338B-9FB0-4131-AD80-41BFADF2EACA}" srcOrd="3" destOrd="0" parTransId="{E0020D77-F4E1-477F-AD80-DEC078F14B3F}" sibTransId="{9E385A69-CC73-4B16-BAF4-7A28F13D421A}"/>
    <dgm:cxn modelId="{7F3304B3-1098-4E57-AA8F-A5735D43717D}" type="presOf" srcId="{E71759E9-2F1D-4D6C-89EA-72CC68F7A96B}" destId="{0772E2B5-262E-45A3-BB8D-62CBFC5FCDF5}" srcOrd="0" destOrd="0" presId="urn:microsoft.com/office/officeart/2008/layout/VerticalCurvedList"/>
    <dgm:cxn modelId="{A8E067BD-D8B0-426B-A3C2-A601E96DBDF3}" type="presOf" srcId="{E448C934-3E91-41FF-A72A-326F433D4F4A}" destId="{FDEF8CBE-3591-47AE-8C99-B0F22308FF79}" srcOrd="0" destOrd="0" presId="urn:microsoft.com/office/officeart/2008/layout/VerticalCurvedList"/>
    <dgm:cxn modelId="{D88AFFEF-D7DE-42AD-9690-A23C649964A5}" srcId="{004D0A88-646C-43F8-8639-B29062050685}" destId="{E71759E9-2F1D-4D6C-89EA-72CC68F7A96B}" srcOrd="5" destOrd="0" parTransId="{566711DD-77F5-4846-A5A3-C71EC97FF9B3}" sibTransId="{94F6E855-C7D3-4B75-BE66-342372948CEC}"/>
    <dgm:cxn modelId="{9B226DA0-8EE0-41D1-8BFC-4CADDE450584}" type="presOf" srcId="{004D0A88-646C-43F8-8639-B29062050685}" destId="{1E061EB0-70C0-4066-AF10-5555762D9BDC}" srcOrd="0" destOrd="0" presId="urn:microsoft.com/office/officeart/2008/layout/VerticalCurvedList"/>
    <dgm:cxn modelId="{AC28D8B0-249D-4B38-9E1E-E065680757B5}" type="presOf" srcId="{2799D3BD-B5AB-4DEE-8F0D-AFD71EE6CBBB}" destId="{5CF959FB-E56A-48ED-9F5D-CAFEF065F70D}" srcOrd="0" destOrd="0" presId="urn:microsoft.com/office/officeart/2008/layout/VerticalCurvedList"/>
    <dgm:cxn modelId="{F6ECD1BD-7197-4B33-9E0F-89C2B821329A}" srcId="{004D0A88-646C-43F8-8639-B29062050685}" destId="{DCB8BC69-E77A-42EA-B32B-39A406679AB4}" srcOrd="7" destOrd="0" parTransId="{1BC5C500-1F0C-4828-96B5-46639DA438ED}" sibTransId="{5A532FCB-2999-40F6-97AE-CAA2FC7488C3}"/>
    <dgm:cxn modelId="{F598FDC0-0F71-4B58-B5FB-F11B2FE1311F}" type="presOf" srcId="{0A2E1F6D-E304-4964-B832-C38A6C13B0EA}" destId="{55A69ECA-C687-4A36-9E88-EA7EFE4CB61D}" srcOrd="0" destOrd="0" presId="urn:microsoft.com/office/officeart/2008/layout/VerticalCurvedList"/>
    <dgm:cxn modelId="{2D35F1BF-20CB-41E7-9357-BEB9E36634F3}" type="presOf" srcId="{4287338B-9FB0-4131-AD80-41BFADF2EACA}" destId="{72DA5CB3-2189-49CF-80B4-48B61D146A61}" srcOrd="0" destOrd="0" presId="urn:microsoft.com/office/officeart/2008/layout/VerticalCurvedList"/>
    <dgm:cxn modelId="{6113E962-3E5E-4597-A367-A43649013E31}" srcId="{004D0A88-646C-43F8-8639-B29062050685}" destId="{405396E2-9D1C-44D6-A306-1C86F32BBF7C}" srcOrd="1" destOrd="0" parTransId="{D9491F73-AFDA-4137-8E78-79628CAD618E}" sibTransId="{330B8DD9-3CDE-4882-BB4F-C74EF50A45E1}"/>
    <dgm:cxn modelId="{8456751E-3C48-49BE-B5FD-45AE1508A722}" type="presParOf" srcId="{1E061EB0-70C0-4066-AF10-5555762D9BDC}" destId="{36ABE591-BD58-4936-A2F0-CAEBE65C6D4F}" srcOrd="0" destOrd="0" presId="urn:microsoft.com/office/officeart/2008/layout/VerticalCurvedList"/>
    <dgm:cxn modelId="{0CA651B5-E038-49A6-8445-969E304155A2}" type="presParOf" srcId="{36ABE591-BD58-4936-A2F0-CAEBE65C6D4F}" destId="{6A4D5FD4-EB1F-4F44-AA12-1B41E8E8F27F}" srcOrd="0" destOrd="0" presId="urn:microsoft.com/office/officeart/2008/layout/VerticalCurvedList"/>
    <dgm:cxn modelId="{241BE95C-A41D-4A3A-9B39-8E0D02853EED}" type="presParOf" srcId="{6A4D5FD4-EB1F-4F44-AA12-1B41E8E8F27F}" destId="{F324879F-B101-4550-8275-40F1D6FF2A9A}" srcOrd="0" destOrd="0" presId="urn:microsoft.com/office/officeart/2008/layout/VerticalCurvedList"/>
    <dgm:cxn modelId="{53FD1A1C-6E0D-44F1-96B2-C7C57C08FB11}" type="presParOf" srcId="{6A4D5FD4-EB1F-4F44-AA12-1B41E8E8F27F}" destId="{FDEF8CBE-3591-47AE-8C99-B0F22308FF79}" srcOrd="1" destOrd="0" presId="urn:microsoft.com/office/officeart/2008/layout/VerticalCurvedList"/>
    <dgm:cxn modelId="{CD394515-1BB8-4950-B5FF-0090237153D1}" type="presParOf" srcId="{6A4D5FD4-EB1F-4F44-AA12-1B41E8E8F27F}" destId="{B6D594B7-DD11-46FF-A944-C4016BA63474}" srcOrd="2" destOrd="0" presId="urn:microsoft.com/office/officeart/2008/layout/VerticalCurvedList"/>
    <dgm:cxn modelId="{F1F730AF-E2E8-46FF-A2B2-65B09A18DE9A}" type="presParOf" srcId="{6A4D5FD4-EB1F-4F44-AA12-1B41E8E8F27F}" destId="{5B98C271-C8D2-4747-9E94-CDA59CDA5E30}" srcOrd="3" destOrd="0" presId="urn:microsoft.com/office/officeart/2008/layout/VerticalCurvedList"/>
    <dgm:cxn modelId="{265B9B90-E226-4450-8934-2E828F6A260E}" type="presParOf" srcId="{36ABE591-BD58-4936-A2F0-CAEBE65C6D4F}" destId="{55A69ECA-C687-4A36-9E88-EA7EFE4CB61D}" srcOrd="1" destOrd="0" presId="urn:microsoft.com/office/officeart/2008/layout/VerticalCurvedList"/>
    <dgm:cxn modelId="{0BCFD1C4-7948-4340-B38A-8DA036DF3CCB}" type="presParOf" srcId="{36ABE591-BD58-4936-A2F0-CAEBE65C6D4F}" destId="{3D57A8A8-ED49-4AF1-8D9A-CDD9586B1ABD}" srcOrd="2" destOrd="0" presId="urn:microsoft.com/office/officeart/2008/layout/VerticalCurvedList"/>
    <dgm:cxn modelId="{5172C8A8-1689-4F0F-911D-2C7049DFE0EC}" type="presParOf" srcId="{3D57A8A8-ED49-4AF1-8D9A-CDD9586B1ABD}" destId="{2EFE0EF7-A7AA-4832-AB88-C97406942500}" srcOrd="0" destOrd="0" presId="urn:microsoft.com/office/officeart/2008/layout/VerticalCurvedList"/>
    <dgm:cxn modelId="{28D52EFE-5699-43F0-B210-23DAF1CB30A2}" type="presParOf" srcId="{36ABE591-BD58-4936-A2F0-CAEBE65C6D4F}" destId="{74ACF2F8-77FA-4731-BF6F-E5FF1B1687F1}" srcOrd="3" destOrd="0" presId="urn:microsoft.com/office/officeart/2008/layout/VerticalCurvedList"/>
    <dgm:cxn modelId="{0A8F5F22-710A-46DE-8A94-650892BF0337}" type="presParOf" srcId="{36ABE591-BD58-4936-A2F0-CAEBE65C6D4F}" destId="{A48B576E-4D0E-450B-B4E8-2F56073460AF}" srcOrd="4" destOrd="0" presId="urn:microsoft.com/office/officeart/2008/layout/VerticalCurvedList"/>
    <dgm:cxn modelId="{73B29A58-EC9C-418E-8202-4AFFA816322B}" type="presParOf" srcId="{A48B576E-4D0E-450B-B4E8-2F56073460AF}" destId="{A6D2CC51-79B7-4F45-895A-6CD9E4F1E49F}" srcOrd="0" destOrd="0" presId="urn:microsoft.com/office/officeart/2008/layout/VerticalCurvedList"/>
    <dgm:cxn modelId="{D5D6FB59-B097-4B17-8BCB-7E539E2E153B}" type="presParOf" srcId="{36ABE591-BD58-4936-A2F0-CAEBE65C6D4F}" destId="{051EE15F-BC43-463C-B096-73459C88037E}" srcOrd="5" destOrd="0" presId="urn:microsoft.com/office/officeart/2008/layout/VerticalCurvedList"/>
    <dgm:cxn modelId="{3B59A435-9EC2-46A0-8024-AA76F173001A}" type="presParOf" srcId="{36ABE591-BD58-4936-A2F0-CAEBE65C6D4F}" destId="{E9CDF087-B916-42DB-A904-7580C9704ED3}" srcOrd="6" destOrd="0" presId="urn:microsoft.com/office/officeart/2008/layout/VerticalCurvedList"/>
    <dgm:cxn modelId="{90751114-0DE8-4993-87EC-93910E0646B4}" type="presParOf" srcId="{E9CDF087-B916-42DB-A904-7580C9704ED3}" destId="{0391E504-CCC9-4292-8EAD-D02683C45494}" srcOrd="0" destOrd="0" presId="urn:microsoft.com/office/officeart/2008/layout/VerticalCurvedList"/>
    <dgm:cxn modelId="{81575C2D-03C8-461A-A2F0-48614894F962}" type="presParOf" srcId="{36ABE591-BD58-4936-A2F0-CAEBE65C6D4F}" destId="{72DA5CB3-2189-49CF-80B4-48B61D146A61}" srcOrd="7" destOrd="0" presId="urn:microsoft.com/office/officeart/2008/layout/VerticalCurvedList"/>
    <dgm:cxn modelId="{0AB37A43-7382-4B1F-8EE6-8B5B57930780}" type="presParOf" srcId="{36ABE591-BD58-4936-A2F0-CAEBE65C6D4F}" destId="{83EB75B3-35F5-433E-AB64-B5EFBB00D0CE}" srcOrd="8" destOrd="0" presId="urn:microsoft.com/office/officeart/2008/layout/VerticalCurvedList"/>
    <dgm:cxn modelId="{0CC3D7E0-853B-4187-BEC1-270F37C28B86}" type="presParOf" srcId="{83EB75B3-35F5-433E-AB64-B5EFBB00D0CE}" destId="{44B979D0-A4CF-46F4-8FEF-0B9F07FE956F}" srcOrd="0" destOrd="0" presId="urn:microsoft.com/office/officeart/2008/layout/VerticalCurvedList"/>
    <dgm:cxn modelId="{A8F084A8-1066-4F28-9420-A444EBE28E04}" type="presParOf" srcId="{36ABE591-BD58-4936-A2F0-CAEBE65C6D4F}" destId="{A08AD43A-4942-4BB3-8AD4-36DD54FFDB7E}" srcOrd="9" destOrd="0" presId="urn:microsoft.com/office/officeart/2008/layout/VerticalCurvedList"/>
    <dgm:cxn modelId="{A40FB260-3C16-406E-BD7E-91C0C621E754}" type="presParOf" srcId="{36ABE591-BD58-4936-A2F0-CAEBE65C6D4F}" destId="{7C73C2F9-8B80-408D-881E-ED5560C74A83}" srcOrd="10" destOrd="0" presId="urn:microsoft.com/office/officeart/2008/layout/VerticalCurvedList"/>
    <dgm:cxn modelId="{76C27D4B-5690-4F49-86C6-C894B52DD4D7}" type="presParOf" srcId="{7C73C2F9-8B80-408D-881E-ED5560C74A83}" destId="{EA7F6E64-71DD-4DD5-AA62-E376EC51225D}" srcOrd="0" destOrd="0" presId="urn:microsoft.com/office/officeart/2008/layout/VerticalCurvedList"/>
    <dgm:cxn modelId="{5C8D2526-8402-4CFD-B107-2B6981A16F4F}" type="presParOf" srcId="{36ABE591-BD58-4936-A2F0-CAEBE65C6D4F}" destId="{0772E2B5-262E-45A3-BB8D-62CBFC5FCDF5}" srcOrd="11" destOrd="0" presId="urn:microsoft.com/office/officeart/2008/layout/VerticalCurvedList"/>
    <dgm:cxn modelId="{795BCF69-8AFB-47FA-9F86-1E00EECB96FB}" type="presParOf" srcId="{36ABE591-BD58-4936-A2F0-CAEBE65C6D4F}" destId="{01325C90-008E-491D-B056-B85C39993809}" srcOrd="12" destOrd="0" presId="urn:microsoft.com/office/officeart/2008/layout/VerticalCurvedList"/>
    <dgm:cxn modelId="{4DC7894A-FA41-4BD6-B912-AAFB84565A4C}" type="presParOf" srcId="{01325C90-008E-491D-B056-B85C39993809}" destId="{E8B1916B-7473-4397-82EA-12F9930AC741}" srcOrd="0" destOrd="0" presId="urn:microsoft.com/office/officeart/2008/layout/VerticalCurvedList"/>
    <dgm:cxn modelId="{4F083FE0-DFED-4304-B19D-EDD22B0A0444}" type="presParOf" srcId="{36ABE591-BD58-4936-A2F0-CAEBE65C6D4F}" destId="{5CF959FB-E56A-48ED-9F5D-CAFEF065F70D}" srcOrd="13" destOrd="0" presId="urn:microsoft.com/office/officeart/2008/layout/VerticalCurvedList"/>
    <dgm:cxn modelId="{04D3E06F-7B4F-4BBE-9073-E393171AFF17}" type="presParOf" srcId="{36ABE591-BD58-4936-A2F0-CAEBE65C6D4F}" destId="{2EB2379A-B849-4C6C-8C38-489AEEFE46F5}" srcOrd="14" destOrd="0" presId="urn:microsoft.com/office/officeart/2008/layout/VerticalCurvedList"/>
    <dgm:cxn modelId="{53BBA750-8244-4CC5-B678-D96C3D761AB4}" type="presParOf" srcId="{2EB2379A-B849-4C6C-8C38-489AEEFE46F5}" destId="{0D924530-D08C-4680-A3EB-D130A246E39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4B3F509-8028-4285-933F-0A3BAECD56F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8F98253-2A84-4A81-A907-64D0380586E7}">
      <dgm:prSet custT="1"/>
      <dgm:spPr/>
      <dgm:t>
        <a:bodyPr/>
        <a:lstStyle/>
        <a:p>
          <a:pPr rtl="0"/>
          <a:r>
            <a:rPr lang="ru-RU" sz="1800" dirty="0" smtClean="0"/>
            <a:t>Психолого-педагогическое сопровождение инклюзивного обучения детей с ОВЗ</a:t>
          </a:r>
          <a:endParaRPr lang="ru-RU" sz="1800" dirty="0"/>
        </a:p>
      </dgm:t>
    </dgm:pt>
    <dgm:pt modelId="{66B50727-AF47-496A-B580-4ADBB6CBB6D5}" type="parTrans" cxnId="{0899A623-9020-41B9-ACA4-D43CE3DDB978}">
      <dgm:prSet/>
      <dgm:spPr/>
      <dgm:t>
        <a:bodyPr/>
        <a:lstStyle/>
        <a:p>
          <a:endParaRPr lang="ru-RU" sz="1800"/>
        </a:p>
      </dgm:t>
    </dgm:pt>
    <dgm:pt modelId="{6B0AA25A-D8A1-4CF7-89B0-1335148FB886}" type="sibTrans" cxnId="{0899A623-9020-41B9-ACA4-D43CE3DDB978}">
      <dgm:prSet/>
      <dgm:spPr/>
      <dgm:t>
        <a:bodyPr/>
        <a:lstStyle/>
        <a:p>
          <a:endParaRPr lang="ru-RU" sz="1800"/>
        </a:p>
      </dgm:t>
    </dgm:pt>
    <dgm:pt modelId="{2F6D2672-A116-427A-B678-2CAE08466D7E}">
      <dgm:prSet custT="1"/>
      <dgm:spPr/>
      <dgm:t>
        <a:bodyPr/>
        <a:lstStyle/>
        <a:p>
          <a:pPr rtl="0"/>
          <a:r>
            <a:rPr lang="ru-RU" sz="1800" dirty="0" smtClean="0"/>
            <a:t>Подготовка программ и методических пособий по вопросам психолого-педагогического сопровождения учебы детей-инвалидов</a:t>
          </a:r>
          <a:endParaRPr lang="ru-RU" sz="1800" dirty="0"/>
        </a:p>
      </dgm:t>
    </dgm:pt>
    <dgm:pt modelId="{FFD2E854-321D-4BB2-B0A1-BB5F707DA221}" type="parTrans" cxnId="{1440922C-5A37-4892-AF71-E19F887F12D4}">
      <dgm:prSet/>
      <dgm:spPr/>
      <dgm:t>
        <a:bodyPr/>
        <a:lstStyle/>
        <a:p>
          <a:endParaRPr lang="ru-RU" sz="1800"/>
        </a:p>
      </dgm:t>
    </dgm:pt>
    <dgm:pt modelId="{990EC6BF-63F6-4A12-A994-36FC4A58496E}" type="sibTrans" cxnId="{1440922C-5A37-4892-AF71-E19F887F12D4}">
      <dgm:prSet/>
      <dgm:spPr/>
      <dgm:t>
        <a:bodyPr/>
        <a:lstStyle/>
        <a:p>
          <a:endParaRPr lang="ru-RU" sz="1800"/>
        </a:p>
      </dgm:t>
    </dgm:pt>
    <dgm:pt modelId="{18F4DCD7-3C87-43FE-82E9-C92E6668D74D}">
      <dgm:prSet custT="1"/>
      <dgm:spPr/>
      <dgm:t>
        <a:bodyPr/>
        <a:lstStyle/>
        <a:p>
          <a:pPr rtl="0"/>
          <a:r>
            <a:rPr lang="ru-RU" sz="1800" dirty="0" smtClean="0"/>
            <a:t>Разработка методик дистанционного обучения тяжелых категорий инвалидов</a:t>
          </a:r>
          <a:endParaRPr lang="ru-RU" sz="1800" dirty="0"/>
        </a:p>
      </dgm:t>
    </dgm:pt>
    <dgm:pt modelId="{33244A0B-1238-42D2-AB82-620E8F02BCBB}" type="parTrans" cxnId="{818A5C98-D19C-49D5-820F-E3DFCAC1042E}">
      <dgm:prSet/>
      <dgm:spPr/>
      <dgm:t>
        <a:bodyPr/>
        <a:lstStyle/>
        <a:p>
          <a:endParaRPr lang="ru-RU" sz="1800"/>
        </a:p>
      </dgm:t>
    </dgm:pt>
    <dgm:pt modelId="{F9DEF084-2D17-426C-915B-AF30EB5E72F1}" type="sibTrans" cxnId="{818A5C98-D19C-49D5-820F-E3DFCAC1042E}">
      <dgm:prSet/>
      <dgm:spPr/>
      <dgm:t>
        <a:bodyPr/>
        <a:lstStyle/>
        <a:p>
          <a:endParaRPr lang="ru-RU" sz="1800"/>
        </a:p>
      </dgm:t>
    </dgm:pt>
    <dgm:pt modelId="{2F2FEE2F-61FE-4B07-8EDC-604C79C1F5CB}">
      <dgm:prSet custT="1"/>
      <dgm:spPr/>
      <dgm:t>
        <a:bodyPr/>
        <a:lstStyle/>
        <a:p>
          <a:pPr rtl="0"/>
          <a:r>
            <a:rPr lang="ru-RU" sz="1800" dirty="0" smtClean="0"/>
            <a:t>Организация </a:t>
          </a:r>
          <a:r>
            <a:rPr lang="ru-RU" sz="1800" dirty="0" err="1" smtClean="0"/>
            <a:t>супервизии</a:t>
          </a:r>
          <a:r>
            <a:rPr lang="ru-RU" sz="1800" dirty="0" smtClean="0"/>
            <a:t> инклюзивной образовательной деятельности по программам дисциплин учебного плана</a:t>
          </a:r>
          <a:endParaRPr lang="ru-RU" sz="1800" dirty="0"/>
        </a:p>
      </dgm:t>
    </dgm:pt>
    <dgm:pt modelId="{EB9134DF-3E7A-4509-B66E-E8146CD28376}" type="parTrans" cxnId="{594B5F1F-FBD3-4A38-95A7-49E704BE98BA}">
      <dgm:prSet/>
      <dgm:spPr/>
      <dgm:t>
        <a:bodyPr/>
        <a:lstStyle/>
        <a:p>
          <a:endParaRPr lang="ru-RU" sz="1800"/>
        </a:p>
      </dgm:t>
    </dgm:pt>
    <dgm:pt modelId="{197559B9-ACD4-40BB-A5A6-867AE941211E}" type="sibTrans" cxnId="{594B5F1F-FBD3-4A38-95A7-49E704BE98BA}">
      <dgm:prSet/>
      <dgm:spPr/>
      <dgm:t>
        <a:bodyPr/>
        <a:lstStyle/>
        <a:p>
          <a:endParaRPr lang="ru-RU" sz="1800"/>
        </a:p>
      </dgm:t>
    </dgm:pt>
    <dgm:pt modelId="{F6B19D6C-2C10-43F2-B0F1-E041EABF342A}">
      <dgm:prSet custT="1"/>
      <dgm:spPr/>
      <dgm:t>
        <a:bodyPr/>
        <a:lstStyle/>
        <a:p>
          <a:pPr rtl="0"/>
          <a:r>
            <a:rPr lang="ru-RU" sz="1800" dirty="0" smtClean="0"/>
            <a:t>Консультирование организаций и отдельных специалистов по использованию инклюзивных и реабилитационных технологий</a:t>
          </a:r>
          <a:endParaRPr lang="ru-RU" sz="1800" dirty="0"/>
        </a:p>
      </dgm:t>
    </dgm:pt>
    <dgm:pt modelId="{4CFFD55D-81EE-4AF0-A218-38764BCF0C9A}" type="parTrans" cxnId="{62B5B20F-7607-4A0A-8CA2-C7AEA6051BDA}">
      <dgm:prSet/>
      <dgm:spPr/>
      <dgm:t>
        <a:bodyPr/>
        <a:lstStyle/>
        <a:p>
          <a:endParaRPr lang="ru-RU" sz="1800"/>
        </a:p>
      </dgm:t>
    </dgm:pt>
    <dgm:pt modelId="{01BCEE72-CAF7-445B-8131-92665F9DA981}" type="sibTrans" cxnId="{62B5B20F-7607-4A0A-8CA2-C7AEA6051BDA}">
      <dgm:prSet/>
      <dgm:spPr/>
      <dgm:t>
        <a:bodyPr/>
        <a:lstStyle/>
        <a:p>
          <a:endParaRPr lang="ru-RU" sz="1800"/>
        </a:p>
      </dgm:t>
    </dgm:pt>
    <dgm:pt modelId="{5A3D61DD-069A-488E-B8A7-46CB84CF8E26}">
      <dgm:prSet custT="1"/>
      <dgm:spPr/>
      <dgm:t>
        <a:bodyPr/>
        <a:lstStyle/>
        <a:p>
          <a:pPr rtl="0"/>
          <a:r>
            <a:rPr lang="ru-RU" sz="1800" dirty="0" smtClean="0"/>
            <a:t>Разработка и апробация моделей взаимодействия участников образовательного процесса по обучению детей с особыми образовательными потребностями</a:t>
          </a:r>
          <a:endParaRPr lang="ru-RU" sz="1800" dirty="0"/>
        </a:p>
      </dgm:t>
    </dgm:pt>
    <dgm:pt modelId="{9CEE8F69-F9CA-446F-BE8A-FAF92C4A37CC}" type="parTrans" cxnId="{C32B233B-75D1-4CCA-9EBE-C8F0893D4166}">
      <dgm:prSet/>
      <dgm:spPr/>
      <dgm:t>
        <a:bodyPr/>
        <a:lstStyle/>
        <a:p>
          <a:endParaRPr lang="ru-RU" sz="1800"/>
        </a:p>
      </dgm:t>
    </dgm:pt>
    <dgm:pt modelId="{FEEC3D2D-0B85-4A3E-A00B-BCCA8B1E473C}" type="sibTrans" cxnId="{C32B233B-75D1-4CCA-9EBE-C8F0893D4166}">
      <dgm:prSet/>
      <dgm:spPr/>
      <dgm:t>
        <a:bodyPr/>
        <a:lstStyle/>
        <a:p>
          <a:endParaRPr lang="ru-RU" sz="1800"/>
        </a:p>
      </dgm:t>
    </dgm:pt>
    <dgm:pt modelId="{FF4F4204-878C-4F44-A51F-8E24A6FED8A9}" type="pres">
      <dgm:prSet presAssocID="{B4B3F509-8028-4285-933F-0A3BAECD56F4}" presName="Name0" presStyleCnt="0">
        <dgm:presLayoutVars>
          <dgm:chMax val="7"/>
          <dgm:chPref val="7"/>
          <dgm:dir/>
        </dgm:presLayoutVars>
      </dgm:prSet>
      <dgm:spPr/>
    </dgm:pt>
    <dgm:pt modelId="{B5E64F58-0255-4473-9E96-6F4B85CEB30C}" type="pres">
      <dgm:prSet presAssocID="{B4B3F509-8028-4285-933F-0A3BAECD56F4}" presName="Name1" presStyleCnt="0"/>
      <dgm:spPr/>
    </dgm:pt>
    <dgm:pt modelId="{B1E5FD85-F9E0-4566-BFBA-545657E7EA4D}" type="pres">
      <dgm:prSet presAssocID="{B4B3F509-8028-4285-933F-0A3BAECD56F4}" presName="cycle" presStyleCnt="0"/>
      <dgm:spPr/>
    </dgm:pt>
    <dgm:pt modelId="{A1D434E8-3804-4357-B83B-7BB81CB35705}" type="pres">
      <dgm:prSet presAssocID="{B4B3F509-8028-4285-933F-0A3BAECD56F4}" presName="srcNode" presStyleLbl="node1" presStyleIdx="0" presStyleCnt="6"/>
      <dgm:spPr/>
    </dgm:pt>
    <dgm:pt modelId="{9FD69FBE-2A70-4B90-A985-C9AFC4955BD9}" type="pres">
      <dgm:prSet presAssocID="{B4B3F509-8028-4285-933F-0A3BAECD56F4}" presName="conn" presStyleLbl="parChTrans1D2" presStyleIdx="0" presStyleCnt="1"/>
      <dgm:spPr/>
    </dgm:pt>
    <dgm:pt modelId="{A822AFD1-7001-4BDB-9F96-5E68179A941D}" type="pres">
      <dgm:prSet presAssocID="{B4B3F509-8028-4285-933F-0A3BAECD56F4}" presName="extraNode" presStyleLbl="node1" presStyleIdx="0" presStyleCnt="6"/>
      <dgm:spPr/>
    </dgm:pt>
    <dgm:pt modelId="{EE4C4B6B-FEB1-4E1E-9E99-E6BC27C33E09}" type="pres">
      <dgm:prSet presAssocID="{B4B3F509-8028-4285-933F-0A3BAECD56F4}" presName="dstNode" presStyleLbl="node1" presStyleIdx="0" presStyleCnt="6"/>
      <dgm:spPr/>
    </dgm:pt>
    <dgm:pt modelId="{7D8C6A02-6497-4510-BC5A-192A65B7A95F}" type="pres">
      <dgm:prSet presAssocID="{C8F98253-2A84-4A81-A907-64D0380586E7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4ECD84-7BAD-4132-BA36-75E0E4555380}" type="pres">
      <dgm:prSet presAssocID="{C8F98253-2A84-4A81-A907-64D0380586E7}" presName="accent_1" presStyleCnt="0"/>
      <dgm:spPr/>
    </dgm:pt>
    <dgm:pt modelId="{5292E6E9-5058-4AA2-8701-C03AA85E729F}" type="pres">
      <dgm:prSet presAssocID="{C8F98253-2A84-4A81-A907-64D0380586E7}" presName="accentRepeatNode" presStyleLbl="solidFgAcc1" presStyleIdx="0" presStyleCnt="6"/>
      <dgm:spPr/>
    </dgm:pt>
    <dgm:pt modelId="{633CE538-D29A-4B94-9E43-70DDF2DBD402}" type="pres">
      <dgm:prSet presAssocID="{2F6D2672-A116-427A-B678-2CAE08466D7E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A9EDFC-40C5-4117-904B-40B4B1832F28}" type="pres">
      <dgm:prSet presAssocID="{2F6D2672-A116-427A-B678-2CAE08466D7E}" presName="accent_2" presStyleCnt="0"/>
      <dgm:spPr/>
    </dgm:pt>
    <dgm:pt modelId="{B7BB1337-6959-4A57-A4FD-1EE489C38032}" type="pres">
      <dgm:prSet presAssocID="{2F6D2672-A116-427A-B678-2CAE08466D7E}" presName="accentRepeatNode" presStyleLbl="solidFgAcc1" presStyleIdx="1" presStyleCnt="6"/>
      <dgm:spPr/>
    </dgm:pt>
    <dgm:pt modelId="{067D3008-D7D7-4B18-B813-808380AD1973}" type="pres">
      <dgm:prSet presAssocID="{18F4DCD7-3C87-43FE-82E9-C92E6668D74D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090619-1776-4D05-9CAF-A5F761A8A141}" type="pres">
      <dgm:prSet presAssocID="{18F4DCD7-3C87-43FE-82E9-C92E6668D74D}" presName="accent_3" presStyleCnt="0"/>
      <dgm:spPr/>
    </dgm:pt>
    <dgm:pt modelId="{F0FF4DBE-B188-4EF8-AA21-A9E432FC687F}" type="pres">
      <dgm:prSet presAssocID="{18F4DCD7-3C87-43FE-82E9-C92E6668D74D}" presName="accentRepeatNode" presStyleLbl="solidFgAcc1" presStyleIdx="2" presStyleCnt="6"/>
      <dgm:spPr/>
    </dgm:pt>
    <dgm:pt modelId="{CC8A063F-4D59-4195-B82A-2D876406517C}" type="pres">
      <dgm:prSet presAssocID="{2F2FEE2F-61FE-4B07-8EDC-604C79C1F5CB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43B40A-0BB7-4BEB-ACB7-703108BC630F}" type="pres">
      <dgm:prSet presAssocID="{2F2FEE2F-61FE-4B07-8EDC-604C79C1F5CB}" presName="accent_4" presStyleCnt="0"/>
      <dgm:spPr/>
    </dgm:pt>
    <dgm:pt modelId="{3C636325-4CE7-4ACE-A769-12A1F9A459C2}" type="pres">
      <dgm:prSet presAssocID="{2F2FEE2F-61FE-4B07-8EDC-604C79C1F5CB}" presName="accentRepeatNode" presStyleLbl="solidFgAcc1" presStyleIdx="3" presStyleCnt="6"/>
      <dgm:spPr/>
    </dgm:pt>
    <dgm:pt modelId="{5227B6B6-EE10-432D-82D9-0567305ACD40}" type="pres">
      <dgm:prSet presAssocID="{F6B19D6C-2C10-43F2-B0F1-E041EABF342A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21E686-A6E1-4C2B-A0B5-002AE299C195}" type="pres">
      <dgm:prSet presAssocID="{F6B19D6C-2C10-43F2-B0F1-E041EABF342A}" presName="accent_5" presStyleCnt="0"/>
      <dgm:spPr/>
    </dgm:pt>
    <dgm:pt modelId="{3C1FE567-7D0E-434E-AFF1-F0CB9BBF898F}" type="pres">
      <dgm:prSet presAssocID="{F6B19D6C-2C10-43F2-B0F1-E041EABF342A}" presName="accentRepeatNode" presStyleLbl="solidFgAcc1" presStyleIdx="4" presStyleCnt="6"/>
      <dgm:spPr/>
    </dgm:pt>
    <dgm:pt modelId="{27DC5226-2652-4EE7-8561-9E6A10A8FE5E}" type="pres">
      <dgm:prSet presAssocID="{5A3D61DD-069A-488E-B8A7-46CB84CF8E26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3AD102-EAB7-4F47-973B-2B3BA4C6F752}" type="pres">
      <dgm:prSet presAssocID="{5A3D61DD-069A-488E-B8A7-46CB84CF8E26}" presName="accent_6" presStyleCnt="0"/>
      <dgm:spPr/>
    </dgm:pt>
    <dgm:pt modelId="{AB666896-4D0C-4467-9CF2-7B2F2CBA057D}" type="pres">
      <dgm:prSet presAssocID="{5A3D61DD-069A-488E-B8A7-46CB84CF8E26}" presName="accentRepeatNode" presStyleLbl="solidFgAcc1" presStyleIdx="5" presStyleCnt="6"/>
      <dgm:spPr/>
    </dgm:pt>
  </dgm:ptLst>
  <dgm:cxnLst>
    <dgm:cxn modelId="{EC638657-B6CD-4A6F-A0E8-0E170A28D685}" type="presOf" srcId="{5A3D61DD-069A-488E-B8A7-46CB84CF8E26}" destId="{27DC5226-2652-4EE7-8561-9E6A10A8FE5E}" srcOrd="0" destOrd="0" presId="urn:microsoft.com/office/officeart/2008/layout/VerticalCurvedList"/>
    <dgm:cxn modelId="{EB5349D6-519C-4218-A57F-6E7180DC7954}" type="presOf" srcId="{18F4DCD7-3C87-43FE-82E9-C92E6668D74D}" destId="{067D3008-D7D7-4B18-B813-808380AD1973}" srcOrd="0" destOrd="0" presId="urn:microsoft.com/office/officeart/2008/layout/VerticalCurvedList"/>
    <dgm:cxn modelId="{0899A623-9020-41B9-ACA4-D43CE3DDB978}" srcId="{B4B3F509-8028-4285-933F-0A3BAECD56F4}" destId="{C8F98253-2A84-4A81-A907-64D0380586E7}" srcOrd="0" destOrd="0" parTransId="{66B50727-AF47-496A-B580-4ADBB6CBB6D5}" sibTransId="{6B0AA25A-D8A1-4CF7-89B0-1335148FB886}"/>
    <dgm:cxn modelId="{DB9BA8A9-AF8D-46AC-96A3-A2709FDFFAEB}" type="presOf" srcId="{6B0AA25A-D8A1-4CF7-89B0-1335148FB886}" destId="{9FD69FBE-2A70-4B90-A985-C9AFC4955BD9}" srcOrd="0" destOrd="0" presId="urn:microsoft.com/office/officeart/2008/layout/VerticalCurvedList"/>
    <dgm:cxn modelId="{519AD652-5034-4FCB-BD8D-29687B7A3E08}" type="presOf" srcId="{B4B3F509-8028-4285-933F-0A3BAECD56F4}" destId="{FF4F4204-878C-4F44-A51F-8E24A6FED8A9}" srcOrd="0" destOrd="0" presId="urn:microsoft.com/office/officeart/2008/layout/VerticalCurvedList"/>
    <dgm:cxn modelId="{5D4A517E-55B2-44B0-950C-C8B8E864AED9}" type="presOf" srcId="{2F6D2672-A116-427A-B678-2CAE08466D7E}" destId="{633CE538-D29A-4B94-9E43-70DDF2DBD402}" srcOrd="0" destOrd="0" presId="urn:microsoft.com/office/officeart/2008/layout/VerticalCurvedList"/>
    <dgm:cxn modelId="{62B5B20F-7607-4A0A-8CA2-C7AEA6051BDA}" srcId="{B4B3F509-8028-4285-933F-0A3BAECD56F4}" destId="{F6B19D6C-2C10-43F2-B0F1-E041EABF342A}" srcOrd="4" destOrd="0" parTransId="{4CFFD55D-81EE-4AF0-A218-38764BCF0C9A}" sibTransId="{01BCEE72-CAF7-445B-8131-92665F9DA981}"/>
    <dgm:cxn modelId="{C32B233B-75D1-4CCA-9EBE-C8F0893D4166}" srcId="{B4B3F509-8028-4285-933F-0A3BAECD56F4}" destId="{5A3D61DD-069A-488E-B8A7-46CB84CF8E26}" srcOrd="5" destOrd="0" parTransId="{9CEE8F69-F9CA-446F-BE8A-FAF92C4A37CC}" sibTransId="{FEEC3D2D-0B85-4A3E-A00B-BCCA8B1E473C}"/>
    <dgm:cxn modelId="{1440922C-5A37-4892-AF71-E19F887F12D4}" srcId="{B4B3F509-8028-4285-933F-0A3BAECD56F4}" destId="{2F6D2672-A116-427A-B678-2CAE08466D7E}" srcOrd="1" destOrd="0" parTransId="{FFD2E854-321D-4BB2-B0A1-BB5F707DA221}" sibTransId="{990EC6BF-63F6-4A12-A994-36FC4A58496E}"/>
    <dgm:cxn modelId="{7C68117A-29D9-4583-89E3-757CFD7566E2}" type="presOf" srcId="{C8F98253-2A84-4A81-A907-64D0380586E7}" destId="{7D8C6A02-6497-4510-BC5A-192A65B7A95F}" srcOrd="0" destOrd="0" presId="urn:microsoft.com/office/officeart/2008/layout/VerticalCurvedList"/>
    <dgm:cxn modelId="{FCF3BB7D-178A-43C1-9169-E6AB872EAA76}" type="presOf" srcId="{2F2FEE2F-61FE-4B07-8EDC-604C79C1F5CB}" destId="{CC8A063F-4D59-4195-B82A-2D876406517C}" srcOrd="0" destOrd="0" presId="urn:microsoft.com/office/officeart/2008/layout/VerticalCurvedList"/>
    <dgm:cxn modelId="{818A5C98-D19C-49D5-820F-E3DFCAC1042E}" srcId="{B4B3F509-8028-4285-933F-0A3BAECD56F4}" destId="{18F4DCD7-3C87-43FE-82E9-C92E6668D74D}" srcOrd="2" destOrd="0" parTransId="{33244A0B-1238-42D2-AB82-620E8F02BCBB}" sibTransId="{F9DEF084-2D17-426C-915B-AF30EB5E72F1}"/>
    <dgm:cxn modelId="{F910E4D3-9B5B-4009-9F39-BED2275A991B}" type="presOf" srcId="{F6B19D6C-2C10-43F2-B0F1-E041EABF342A}" destId="{5227B6B6-EE10-432D-82D9-0567305ACD40}" srcOrd="0" destOrd="0" presId="urn:microsoft.com/office/officeart/2008/layout/VerticalCurvedList"/>
    <dgm:cxn modelId="{594B5F1F-FBD3-4A38-95A7-49E704BE98BA}" srcId="{B4B3F509-8028-4285-933F-0A3BAECD56F4}" destId="{2F2FEE2F-61FE-4B07-8EDC-604C79C1F5CB}" srcOrd="3" destOrd="0" parTransId="{EB9134DF-3E7A-4509-B66E-E8146CD28376}" sibTransId="{197559B9-ACD4-40BB-A5A6-867AE941211E}"/>
    <dgm:cxn modelId="{0020E776-8D99-41E4-9DCE-29CBEC8851A4}" type="presParOf" srcId="{FF4F4204-878C-4F44-A51F-8E24A6FED8A9}" destId="{B5E64F58-0255-4473-9E96-6F4B85CEB30C}" srcOrd="0" destOrd="0" presId="urn:microsoft.com/office/officeart/2008/layout/VerticalCurvedList"/>
    <dgm:cxn modelId="{FD09174D-B9AF-4B72-BE41-E959AE6E9C9A}" type="presParOf" srcId="{B5E64F58-0255-4473-9E96-6F4B85CEB30C}" destId="{B1E5FD85-F9E0-4566-BFBA-545657E7EA4D}" srcOrd="0" destOrd="0" presId="urn:microsoft.com/office/officeart/2008/layout/VerticalCurvedList"/>
    <dgm:cxn modelId="{95EEAD3F-D339-4436-B96E-BDC53847865B}" type="presParOf" srcId="{B1E5FD85-F9E0-4566-BFBA-545657E7EA4D}" destId="{A1D434E8-3804-4357-B83B-7BB81CB35705}" srcOrd="0" destOrd="0" presId="urn:microsoft.com/office/officeart/2008/layout/VerticalCurvedList"/>
    <dgm:cxn modelId="{DB9EF90A-EF1E-41A6-A694-5DBF9254C032}" type="presParOf" srcId="{B1E5FD85-F9E0-4566-BFBA-545657E7EA4D}" destId="{9FD69FBE-2A70-4B90-A985-C9AFC4955BD9}" srcOrd="1" destOrd="0" presId="urn:microsoft.com/office/officeart/2008/layout/VerticalCurvedList"/>
    <dgm:cxn modelId="{7395DE3F-A6C3-4335-BCCA-F10FE9F0EAD6}" type="presParOf" srcId="{B1E5FD85-F9E0-4566-BFBA-545657E7EA4D}" destId="{A822AFD1-7001-4BDB-9F96-5E68179A941D}" srcOrd="2" destOrd="0" presId="urn:microsoft.com/office/officeart/2008/layout/VerticalCurvedList"/>
    <dgm:cxn modelId="{D8F04971-79AA-477C-A14F-A43CE79F3BF1}" type="presParOf" srcId="{B1E5FD85-F9E0-4566-BFBA-545657E7EA4D}" destId="{EE4C4B6B-FEB1-4E1E-9E99-E6BC27C33E09}" srcOrd="3" destOrd="0" presId="urn:microsoft.com/office/officeart/2008/layout/VerticalCurvedList"/>
    <dgm:cxn modelId="{90891443-883B-4C34-986B-CCBE113D28DB}" type="presParOf" srcId="{B5E64F58-0255-4473-9E96-6F4B85CEB30C}" destId="{7D8C6A02-6497-4510-BC5A-192A65B7A95F}" srcOrd="1" destOrd="0" presId="urn:microsoft.com/office/officeart/2008/layout/VerticalCurvedList"/>
    <dgm:cxn modelId="{3F4683AE-222A-49AD-96F0-1364FA4974D2}" type="presParOf" srcId="{B5E64F58-0255-4473-9E96-6F4B85CEB30C}" destId="{C64ECD84-7BAD-4132-BA36-75E0E4555380}" srcOrd="2" destOrd="0" presId="urn:microsoft.com/office/officeart/2008/layout/VerticalCurvedList"/>
    <dgm:cxn modelId="{623D0C49-441C-4A70-AEAF-9A9D424AED06}" type="presParOf" srcId="{C64ECD84-7BAD-4132-BA36-75E0E4555380}" destId="{5292E6E9-5058-4AA2-8701-C03AA85E729F}" srcOrd="0" destOrd="0" presId="urn:microsoft.com/office/officeart/2008/layout/VerticalCurvedList"/>
    <dgm:cxn modelId="{F0FB2FE3-DED9-44B7-AFB1-CB3083466471}" type="presParOf" srcId="{B5E64F58-0255-4473-9E96-6F4B85CEB30C}" destId="{633CE538-D29A-4B94-9E43-70DDF2DBD402}" srcOrd="3" destOrd="0" presId="urn:microsoft.com/office/officeart/2008/layout/VerticalCurvedList"/>
    <dgm:cxn modelId="{64D6F9E2-8924-40FC-BF57-EA61B25D8139}" type="presParOf" srcId="{B5E64F58-0255-4473-9E96-6F4B85CEB30C}" destId="{7BA9EDFC-40C5-4117-904B-40B4B1832F28}" srcOrd="4" destOrd="0" presId="urn:microsoft.com/office/officeart/2008/layout/VerticalCurvedList"/>
    <dgm:cxn modelId="{8D9095DE-C631-44DE-8D59-2FC33FDB0B83}" type="presParOf" srcId="{7BA9EDFC-40C5-4117-904B-40B4B1832F28}" destId="{B7BB1337-6959-4A57-A4FD-1EE489C38032}" srcOrd="0" destOrd="0" presId="urn:microsoft.com/office/officeart/2008/layout/VerticalCurvedList"/>
    <dgm:cxn modelId="{6DABA35D-BDD8-407C-B172-983945D5AA6A}" type="presParOf" srcId="{B5E64F58-0255-4473-9E96-6F4B85CEB30C}" destId="{067D3008-D7D7-4B18-B813-808380AD1973}" srcOrd="5" destOrd="0" presId="urn:microsoft.com/office/officeart/2008/layout/VerticalCurvedList"/>
    <dgm:cxn modelId="{0FA50B07-40B1-42C0-A68A-FBFEA57215D4}" type="presParOf" srcId="{B5E64F58-0255-4473-9E96-6F4B85CEB30C}" destId="{65090619-1776-4D05-9CAF-A5F761A8A141}" srcOrd="6" destOrd="0" presId="urn:microsoft.com/office/officeart/2008/layout/VerticalCurvedList"/>
    <dgm:cxn modelId="{627BCCDA-D4DD-432A-A2EE-FB15E56CF7F8}" type="presParOf" srcId="{65090619-1776-4D05-9CAF-A5F761A8A141}" destId="{F0FF4DBE-B188-4EF8-AA21-A9E432FC687F}" srcOrd="0" destOrd="0" presId="urn:microsoft.com/office/officeart/2008/layout/VerticalCurvedList"/>
    <dgm:cxn modelId="{B201E719-6DB9-4520-8399-697EE9DC98BE}" type="presParOf" srcId="{B5E64F58-0255-4473-9E96-6F4B85CEB30C}" destId="{CC8A063F-4D59-4195-B82A-2D876406517C}" srcOrd="7" destOrd="0" presId="urn:microsoft.com/office/officeart/2008/layout/VerticalCurvedList"/>
    <dgm:cxn modelId="{902F3A7B-86D7-4F31-9EA7-3689734879AB}" type="presParOf" srcId="{B5E64F58-0255-4473-9E96-6F4B85CEB30C}" destId="{3143B40A-0BB7-4BEB-ACB7-703108BC630F}" srcOrd="8" destOrd="0" presId="urn:microsoft.com/office/officeart/2008/layout/VerticalCurvedList"/>
    <dgm:cxn modelId="{FC824CBC-7D6F-48F7-B970-0A8CF4F53C05}" type="presParOf" srcId="{3143B40A-0BB7-4BEB-ACB7-703108BC630F}" destId="{3C636325-4CE7-4ACE-A769-12A1F9A459C2}" srcOrd="0" destOrd="0" presId="urn:microsoft.com/office/officeart/2008/layout/VerticalCurvedList"/>
    <dgm:cxn modelId="{244F41C8-4EBA-4747-A890-0C0532F33965}" type="presParOf" srcId="{B5E64F58-0255-4473-9E96-6F4B85CEB30C}" destId="{5227B6B6-EE10-432D-82D9-0567305ACD40}" srcOrd="9" destOrd="0" presId="urn:microsoft.com/office/officeart/2008/layout/VerticalCurvedList"/>
    <dgm:cxn modelId="{547E5279-CA26-4470-A0C8-84BB1E56C8A5}" type="presParOf" srcId="{B5E64F58-0255-4473-9E96-6F4B85CEB30C}" destId="{BF21E686-A6E1-4C2B-A0B5-002AE299C195}" srcOrd="10" destOrd="0" presId="urn:microsoft.com/office/officeart/2008/layout/VerticalCurvedList"/>
    <dgm:cxn modelId="{0352DC18-1BB6-4710-AC21-CE3BD9FC6306}" type="presParOf" srcId="{BF21E686-A6E1-4C2B-A0B5-002AE299C195}" destId="{3C1FE567-7D0E-434E-AFF1-F0CB9BBF898F}" srcOrd="0" destOrd="0" presId="urn:microsoft.com/office/officeart/2008/layout/VerticalCurvedList"/>
    <dgm:cxn modelId="{F75F718C-9466-47FD-A78D-8DEA6E6D3D6F}" type="presParOf" srcId="{B5E64F58-0255-4473-9E96-6F4B85CEB30C}" destId="{27DC5226-2652-4EE7-8561-9E6A10A8FE5E}" srcOrd="11" destOrd="0" presId="urn:microsoft.com/office/officeart/2008/layout/VerticalCurvedList"/>
    <dgm:cxn modelId="{6F32E5A0-CB9A-4B2F-9DB4-49F601BDCE4F}" type="presParOf" srcId="{B5E64F58-0255-4473-9E96-6F4B85CEB30C}" destId="{2A3AD102-EAB7-4F47-973B-2B3BA4C6F752}" srcOrd="12" destOrd="0" presId="urn:microsoft.com/office/officeart/2008/layout/VerticalCurvedList"/>
    <dgm:cxn modelId="{0FCB2393-9A1C-4D90-9A68-9451500F0BF6}" type="presParOf" srcId="{2A3AD102-EAB7-4F47-973B-2B3BA4C6F752}" destId="{AB666896-4D0C-4467-9CF2-7B2F2CBA057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67A8AAB-8D60-4953-9BA2-85788410AC4D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2037560-E9DC-4C97-94B8-48A4A27D4602}">
      <dgm:prSet/>
      <dgm:spPr/>
      <dgm:t>
        <a:bodyPr/>
        <a:lstStyle/>
        <a:p>
          <a:pPr rtl="0"/>
          <a:r>
            <a:rPr lang="ru-RU" smtClean="0"/>
            <a:t>Выявление профессиональных потребностей специалистов, работающих в системе инклюзивного образования </a:t>
          </a:r>
          <a:endParaRPr lang="ru-RU"/>
        </a:p>
      </dgm:t>
    </dgm:pt>
    <dgm:pt modelId="{1C6C2508-261F-4210-8A9F-8329A9661206}" type="parTrans" cxnId="{30FE2719-A3E1-4D8C-9104-068EFA757D4F}">
      <dgm:prSet/>
      <dgm:spPr/>
      <dgm:t>
        <a:bodyPr/>
        <a:lstStyle/>
        <a:p>
          <a:endParaRPr lang="ru-RU"/>
        </a:p>
      </dgm:t>
    </dgm:pt>
    <dgm:pt modelId="{321AB12A-1EFF-489C-843B-C6FC96866E83}" type="sibTrans" cxnId="{30FE2719-A3E1-4D8C-9104-068EFA757D4F}">
      <dgm:prSet/>
      <dgm:spPr/>
      <dgm:t>
        <a:bodyPr/>
        <a:lstStyle/>
        <a:p>
          <a:endParaRPr lang="ru-RU"/>
        </a:p>
      </dgm:t>
    </dgm:pt>
    <dgm:pt modelId="{704A7C4D-6A6B-49C8-ADF8-F965DBB015ED}">
      <dgm:prSet/>
      <dgm:spPr/>
      <dgm:t>
        <a:bodyPr/>
        <a:lstStyle/>
        <a:p>
          <a:pPr rtl="0"/>
          <a:r>
            <a:rPr lang="ru-RU" smtClean="0"/>
            <a:t>Консалтинговое сопровождение учреждений образования по вопросам инклюзивного образования, консультирование (в том числе мультидисциплинарное) педагогических и руководящих работников учреждений образования, реализующих инклюзивную модель обучения, а также родителей и других субъектов инклюзивного образования</a:t>
          </a:r>
          <a:endParaRPr lang="ru-RU"/>
        </a:p>
      </dgm:t>
    </dgm:pt>
    <dgm:pt modelId="{977AF9E1-9D6E-4B0C-AAC7-F268E6F1105A}" type="parTrans" cxnId="{6DDF2BF8-1620-45AB-9861-5A6F37D81BC5}">
      <dgm:prSet/>
      <dgm:spPr/>
      <dgm:t>
        <a:bodyPr/>
        <a:lstStyle/>
        <a:p>
          <a:endParaRPr lang="ru-RU"/>
        </a:p>
      </dgm:t>
    </dgm:pt>
    <dgm:pt modelId="{64C85E1D-18C8-464F-9689-3938F6160458}" type="sibTrans" cxnId="{6DDF2BF8-1620-45AB-9861-5A6F37D81BC5}">
      <dgm:prSet/>
      <dgm:spPr/>
      <dgm:t>
        <a:bodyPr/>
        <a:lstStyle/>
        <a:p>
          <a:endParaRPr lang="ru-RU"/>
        </a:p>
      </dgm:t>
    </dgm:pt>
    <dgm:pt modelId="{4F42051A-6542-41BA-B62F-9C5380BB6D21}">
      <dgm:prSet/>
      <dgm:spPr/>
      <dgm:t>
        <a:bodyPr/>
        <a:lstStyle/>
        <a:p>
          <a:pPr rtl="0"/>
          <a:r>
            <a:rPr lang="ru-RU" smtClean="0"/>
            <a:t>Научно-методическое обеспечение сопровождения профессионально-педагогической деятельности педагогов учреждений образования</a:t>
          </a:r>
          <a:endParaRPr lang="ru-RU"/>
        </a:p>
      </dgm:t>
    </dgm:pt>
    <dgm:pt modelId="{516D2E6D-5137-41E5-862C-8D43689F4D56}" type="parTrans" cxnId="{D825A202-D9AA-4B87-A831-2AC907B244B6}">
      <dgm:prSet/>
      <dgm:spPr/>
      <dgm:t>
        <a:bodyPr/>
        <a:lstStyle/>
        <a:p>
          <a:endParaRPr lang="ru-RU"/>
        </a:p>
      </dgm:t>
    </dgm:pt>
    <dgm:pt modelId="{56FB4877-DF51-44C5-A044-B5A32210C65A}" type="sibTrans" cxnId="{D825A202-D9AA-4B87-A831-2AC907B244B6}">
      <dgm:prSet/>
      <dgm:spPr/>
      <dgm:t>
        <a:bodyPr/>
        <a:lstStyle/>
        <a:p>
          <a:endParaRPr lang="ru-RU"/>
        </a:p>
      </dgm:t>
    </dgm:pt>
    <dgm:pt modelId="{3F21DB68-E59A-434E-8657-B4FDBF9BC7DC}">
      <dgm:prSet/>
      <dgm:spPr/>
      <dgm:t>
        <a:bodyPr/>
        <a:lstStyle/>
        <a:p>
          <a:pPr rtl="0"/>
          <a:r>
            <a:rPr lang="ru-RU" smtClean="0"/>
            <a:t>Участие в организации и проведении научных исследований, научных и научно-практических конференций по проблемам инклюзивного образования, ведение опытно-экспериментальной и проектной деятельности</a:t>
          </a:r>
          <a:endParaRPr lang="ru-RU"/>
        </a:p>
      </dgm:t>
    </dgm:pt>
    <dgm:pt modelId="{CDD3661D-B44B-4E7A-BCDD-B5DB21888876}" type="parTrans" cxnId="{743F129F-9C38-4F67-8089-CFF20CFF4371}">
      <dgm:prSet/>
      <dgm:spPr/>
      <dgm:t>
        <a:bodyPr/>
        <a:lstStyle/>
        <a:p>
          <a:endParaRPr lang="ru-RU"/>
        </a:p>
      </dgm:t>
    </dgm:pt>
    <dgm:pt modelId="{0CED92E1-7D84-4FF1-A897-9B6780783924}" type="sibTrans" cxnId="{743F129F-9C38-4F67-8089-CFF20CFF4371}">
      <dgm:prSet/>
      <dgm:spPr/>
      <dgm:t>
        <a:bodyPr/>
        <a:lstStyle/>
        <a:p>
          <a:endParaRPr lang="ru-RU"/>
        </a:p>
      </dgm:t>
    </dgm:pt>
    <dgm:pt modelId="{37C13979-1B0C-4867-A3FE-E606E661EA5E}" type="pres">
      <dgm:prSet presAssocID="{867A8AAB-8D60-4953-9BA2-85788410AC4D}" presName="Name0" presStyleCnt="0">
        <dgm:presLayoutVars>
          <dgm:chMax val="7"/>
          <dgm:chPref val="7"/>
          <dgm:dir/>
        </dgm:presLayoutVars>
      </dgm:prSet>
      <dgm:spPr/>
    </dgm:pt>
    <dgm:pt modelId="{E5564CA8-104A-4CC2-9377-59B629B20749}" type="pres">
      <dgm:prSet presAssocID="{867A8AAB-8D60-4953-9BA2-85788410AC4D}" presName="Name1" presStyleCnt="0"/>
      <dgm:spPr/>
    </dgm:pt>
    <dgm:pt modelId="{87B33D0F-D10E-4DEA-9125-1C18FA6CE112}" type="pres">
      <dgm:prSet presAssocID="{867A8AAB-8D60-4953-9BA2-85788410AC4D}" presName="cycle" presStyleCnt="0"/>
      <dgm:spPr/>
    </dgm:pt>
    <dgm:pt modelId="{9BCD8279-8FC2-412A-9B1D-F222C35E46BF}" type="pres">
      <dgm:prSet presAssocID="{867A8AAB-8D60-4953-9BA2-85788410AC4D}" presName="srcNode" presStyleLbl="node1" presStyleIdx="0" presStyleCnt="4"/>
      <dgm:spPr/>
    </dgm:pt>
    <dgm:pt modelId="{429D4AAD-6427-4890-9A8B-955C4BE4F1E1}" type="pres">
      <dgm:prSet presAssocID="{867A8AAB-8D60-4953-9BA2-85788410AC4D}" presName="conn" presStyleLbl="parChTrans1D2" presStyleIdx="0" presStyleCnt="1"/>
      <dgm:spPr/>
    </dgm:pt>
    <dgm:pt modelId="{BB863EDE-10DD-4A0E-881C-DF9B9FA33C1F}" type="pres">
      <dgm:prSet presAssocID="{867A8AAB-8D60-4953-9BA2-85788410AC4D}" presName="extraNode" presStyleLbl="node1" presStyleIdx="0" presStyleCnt="4"/>
      <dgm:spPr/>
    </dgm:pt>
    <dgm:pt modelId="{FAA1463D-3567-471C-A0D4-CCD33F445880}" type="pres">
      <dgm:prSet presAssocID="{867A8AAB-8D60-4953-9BA2-85788410AC4D}" presName="dstNode" presStyleLbl="node1" presStyleIdx="0" presStyleCnt="4"/>
      <dgm:spPr/>
    </dgm:pt>
    <dgm:pt modelId="{F4EB99D1-6D3A-4E0A-A8CF-2CB1DC9CCF5A}" type="pres">
      <dgm:prSet presAssocID="{D2037560-E9DC-4C97-94B8-48A4A27D4602}" presName="text_1" presStyleLbl="node1" presStyleIdx="0" presStyleCnt="4">
        <dgm:presLayoutVars>
          <dgm:bulletEnabled val="1"/>
        </dgm:presLayoutVars>
      </dgm:prSet>
      <dgm:spPr/>
    </dgm:pt>
    <dgm:pt modelId="{D57086C6-9DC3-4452-9CE1-19FDADBBB333}" type="pres">
      <dgm:prSet presAssocID="{D2037560-E9DC-4C97-94B8-48A4A27D4602}" presName="accent_1" presStyleCnt="0"/>
      <dgm:spPr/>
    </dgm:pt>
    <dgm:pt modelId="{F1BE1628-3C48-4D44-B881-74CB01161FB8}" type="pres">
      <dgm:prSet presAssocID="{D2037560-E9DC-4C97-94B8-48A4A27D4602}" presName="accentRepeatNode" presStyleLbl="solidFgAcc1" presStyleIdx="0" presStyleCnt="4"/>
      <dgm:spPr/>
    </dgm:pt>
    <dgm:pt modelId="{61F56A37-240E-44F9-8F3F-034DD7E7018F}" type="pres">
      <dgm:prSet presAssocID="{704A7C4D-6A6B-49C8-ADF8-F965DBB015ED}" presName="text_2" presStyleLbl="node1" presStyleIdx="1" presStyleCnt="4">
        <dgm:presLayoutVars>
          <dgm:bulletEnabled val="1"/>
        </dgm:presLayoutVars>
      </dgm:prSet>
      <dgm:spPr/>
    </dgm:pt>
    <dgm:pt modelId="{0D8653B0-C09C-4C8B-ACF7-5842F79FADCE}" type="pres">
      <dgm:prSet presAssocID="{704A7C4D-6A6B-49C8-ADF8-F965DBB015ED}" presName="accent_2" presStyleCnt="0"/>
      <dgm:spPr/>
    </dgm:pt>
    <dgm:pt modelId="{3F7003A2-245F-451C-9718-6F98EDD28B12}" type="pres">
      <dgm:prSet presAssocID="{704A7C4D-6A6B-49C8-ADF8-F965DBB015ED}" presName="accentRepeatNode" presStyleLbl="solidFgAcc1" presStyleIdx="1" presStyleCnt="4"/>
      <dgm:spPr/>
    </dgm:pt>
    <dgm:pt modelId="{EFEC096A-BA04-4683-BF6F-C9A8DCD6B287}" type="pres">
      <dgm:prSet presAssocID="{4F42051A-6542-41BA-B62F-9C5380BB6D21}" presName="text_3" presStyleLbl="node1" presStyleIdx="2" presStyleCnt="4">
        <dgm:presLayoutVars>
          <dgm:bulletEnabled val="1"/>
        </dgm:presLayoutVars>
      </dgm:prSet>
      <dgm:spPr/>
    </dgm:pt>
    <dgm:pt modelId="{A851CEA5-6DA3-4EB1-A6DB-C68A8A40CABB}" type="pres">
      <dgm:prSet presAssocID="{4F42051A-6542-41BA-B62F-9C5380BB6D21}" presName="accent_3" presStyleCnt="0"/>
      <dgm:spPr/>
    </dgm:pt>
    <dgm:pt modelId="{601C516D-28C1-4EA0-B3FE-D1B8DAFFAB48}" type="pres">
      <dgm:prSet presAssocID="{4F42051A-6542-41BA-B62F-9C5380BB6D21}" presName="accentRepeatNode" presStyleLbl="solidFgAcc1" presStyleIdx="2" presStyleCnt="4"/>
      <dgm:spPr/>
    </dgm:pt>
    <dgm:pt modelId="{C9210E3C-75E3-4468-926C-5F56A3C8AF84}" type="pres">
      <dgm:prSet presAssocID="{3F21DB68-E59A-434E-8657-B4FDBF9BC7DC}" presName="text_4" presStyleLbl="node1" presStyleIdx="3" presStyleCnt="4">
        <dgm:presLayoutVars>
          <dgm:bulletEnabled val="1"/>
        </dgm:presLayoutVars>
      </dgm:prSet>
      <dgm:spPr/>
    </dgm:pt>
    <dgm:pt modelId="{026694DB-FB17-473B-B1B9-289A64914E94}" type="pres">
      <dgm:prSet presAssocID="{3F21DB68-E59A-434E-8657-B4FDBF9BC7DC}" presName="accent_4" presStyleCnt="0"/>
      <dgm:spPr/>
    </dgm:pt>
    <dgm:pt modelId="{0C9B6C48-C3B8-4468-B890-1DB0312C5FC5}" type="pres">
      <dgm:prSet presAssocID="{3F21DB68-E59A-434E-8657-B4FDBF9BC7DC}" presName="accentRepeatNode" presStyleLbl="solidFgAcc1" presStyleIdx="3" presStyleCnt="4"/>
      <dgm:spPr/>
    </dgm:pt>
  </dgm:ptLst>
  <dgm:cxnLst>
    <dgm:cxn modelId="{A386DF37-FF77-4733-B450-ED1397619CEA}" type="presOf" srcId="{867A8AAB-8D60-4953-9BA2-85788410AC4D}" destId="{37C13979-1B0C-4867-A3FE-E606E661EA5E}" srcOrd="0" destOrd="0" presId="urn:microsoft.com/office/officeart/2008/layout/VerticalCurvedList"/>
    <dgm:cxn modelId="{743F129F-9C38-4F67-8089-CFF20CFF4371}" srcId="{867A8AAB-8D60-4953-9BA2-85788410AC4D}" destId="{3F21DB68-E59A-434E-8657-B4FDBF9BC7DC}" srcOrd="3" destOrd="0" parTransId="{CDD3661D-B44B-4E7A-BCDD-B5DB21888876}" sibTransId="{0CED92E1-7D84-4FF1-A897-9B6780783924}"/>
    <dgm:cxn modelId="{6DDF2BF8-1620-45AB-9861-5A6F37D81BC5}" srcId="{867A8AAB-8D60-4953-9BA2-85788410AC4D}" destId="{704A7C4D-6A6B-49C8-ADF8-F965DBB015ED}" srcOrd="1" destOrd="0" parTransId="{977AF9E1-9D6E-4B0C-AAC7-F268E6F1105A}" sibTransId="{64C85E1D-18C8-464F-9689-3938F6160458}"/>
    <dgm:cxn modelId="{D7951E23-C572-4B0A-876E-88D3404268A6}" type="presOf" srcId="{704A7C4D-6A6B-49C8-ADF8-F965DBB015ED}" destId="{61F56A37-240E-44F9-8F3F-034DD7E7018F}" srcOrd="0" destOrd="0" presId="urn:microsoft.com/office/officeart/2008/layout/VerticalCurvedList"/>
    <dgm:cxn modelId="{CD27FA3E-4490-4883-A713-068BA14791E7}" type="presOf" srcId="{4F42051A-6542-41BA-B62F-9C5380BB6D21}" destId="{EFEC096A-BA04-4683-BF6F-C9A8DCD6B287}" srcOrd="0" destOrd="0" presId="urn:microsoft.com/office/officeart/2008/layout/VerticalCurvedList"/>
    <dgm:cxn modelId="{30FE2719-A3E1-4D8C-9104-068EFA757D4F}" srcId="{867A8AAB-8D60-4953-9BA2-85788410AC4D}" destId="{D2037560-E9DC-4C97-94B8-48A4A27D4602}" srcOrd="0" destOrd="0" parTransId="{1C6C2508-261F-4210-8A9F-8329A9661206}" sibTransId="{321AB12A-1EFF-489C-843B-C6FC96866E83}"/>
    <dgm:cxn modelId="{45290D5A-188A-4DE2-8552-081A09ACEEEB}" type="presOf" srcId="{321AB12A-1EFF-489C-843B-C6FC96866E83}" destId="{429D4AAD-6427-4890-9A8B-955C4BE4F1E1}" srcOrd="0" destOrd="0" presId="urn:microsoft.com/office/officeart/2008/layout/VerticalCurvedList"/>
    <dgm:cxn modelId="{5850D894-8DAC-442C-9A9E-AB08A0B996B8}" type="presOf" srcId="{D2037560-E9DC-4C97-94B8-48A4A27D4602}" destId="{F4EB99D1-6D3A-4E0A-A8CF-2CB1DC9CCF5A}" srcOrd="0" destOrd="0" presId="urn:microsoft.com/office/officeart/2008/layout/VerticalCurvedList"/>
    <dgm:cxn modelId="{6ACB502F-61CF-4722-8695-FF81B607FAE4}" type="presOf" srcId="{3F21DB68-E59A-434E-8657-B4FDBF9BC7DC}" destId="{C9210E3C-75E3-4468-926C-5F56A3C8AF84}" srcOrd="0" destOrd="0" presId="urn:microsoft.com/office/officeart/2008/layout/VerticalCurvedList"/>
    <dgm:cxn modelId="{D825A202-D9AA-4B87-A831-2AC907B244B6}" srcId="{867A8AAB-8D60-4953-9BA2-85788410AC4D}" destId="{4F42051A-6542-41BA-B62F-9C5380BB6D21}" srcOrd="2" destOrd="0" parTransId="{516D2E6D-5137-41E5-862C-8D43689F4D56}" sibTransId="{56FB4877-DF51-44C5-A044-B5A32210C65A}"/>
    <dgm:cxn modelId="{FB01F5ED-7C9A-4816-81C1-33E93D8A2245}" type="presParOf" srcId="{37C13979-1B0C-4867-A3FE-E606E661EA5E}" destId="{E5564CA8-104A-4CC2-9377-59B629B20749}" srcOrd="0" destOrd="0" presId="urn:microsoft.com/office/officeart/2008/layout/VerticalCurvedList"/>
    <dgm:cxn modelId="{523AF9A3-3EA2-4281-964F-33503D8E5239}" type="presParOf" srcId="{E5564CA8-104A-4CC2-9377-59B629B20749}" destId="{87B33D0F-D10E-4DEA-9125-1C18FA6CE112}" srcOrd="0" destOrd="0" presId="urn:microsoft.com/office/officeart/2008/layout/VerticalCurvedList"/>
    <dgm:cxn modelId="{37B53AB3-ED3F-493D-926C-3AFB7B85FD16}" type="presParOf" srcId="{87B33D0F-D10E-4DEA-9125-1C18FA6CE112}" destId="{9BCD8279-8FC2-412A-9B1D-F222C35E46BF}" srcOrd="0" destOrd="0" presId="urn:microsoft.com/office/officeart/2008/layout/VerticalCurvedList"/>
    <dgm:cxn modelId="{ABE1E336-DA60-4F63-A83E-4349AB7CFE61}" type="presParOf" srcId="{87B33D0F-D10E-4DEA-9125-1C18FA6CE112}" destId="{429D4AAD-6427-4890-9A8B-955C4BE4F1E1}" srcOrd="1" destOrd="0" presId="urn:microsoft.com/office/officeart/2008/layout/VerticalCurvedList"/>
    <dgm:cxn modelId="{72B1766E-0335-492A-86D2-D031083211C1}" type="presParOf" srcId="{87B33D0F-D10E-4DEA-9125-1C18FA6CE112}" destId="{BB863EDE-10DD-4A0E-881C-DF9B9FA33C1F}" srcOrd="2" destOrd="0" presId="urn:microsoft.com/office/officeart/2008/layout/VerticalCurvedList"/>
    <dgm:cxn modelId="{709701B7-2E1B-4EAD-A6FB-F81E6D7591CD}" type="presParOf" srcId="{87B33D0F-D10E-4DEA-9125-1C18FA6CE112}" destId="{FAA1463D-3567-471C-A0D4-CCD33F445880}" srcOrd="3" destOrd="0" presId="urn:microsoft.com/office/officeart/2008/layout/VerticalCurvedList"/>
    <dgm:cxn modelId="{847771F7-2206-4CF4-AA85-88F50BAFFB8B}" type="presParOf" srcId="{E5564CA8-104A-4CC2-9377-59B629B20749}" destId="{F4EB99D1-6D3A-4E0A-A8CF-2CB1DC9CCF5A}" srcOrd="1" destOrd="0" presId="urn:microsoft.com/office/officeart/2008/layout/VerticalCurvedList"/>
    <dgm:cxn modelId="{CF59FEE4-84B8-4D88-9F07-C5609F52A09E}" type="presParOf" srcId="{E5564CA8-104A-4CC2-9377-59B629B20749}" destId="{D57086C6-9DC3-4452-9CE1-19FDADBBB333}" srcOrd="2" destOrd="0" presId="urn:microsoft.com/office/officeart/2008/layout/VerticalCurvedList"/>
    <dgm:cxn modelId="{D9FF1896-1501-4441-8EB3-56ABF168E7E0}" type="presParOf" srcId="{D57086C6-9DC3-4452-9CE1-19FDADBBB333}" destId="{F1BE1628-3C48-4D44-B881-74CB01161FB8}" srcOrd="0" destOrd="0" presId="urn:microsoft.com/office/officeart/2008/layout/VerticalCurvedList"/>
    <dgm:cxn modelId="{3B13DF83-C225-4A16-9DF9-16CDB87B24B4}" type="presParOf" srcId="{E5564CA8-104A-4CC2-9377-59B629B20749}" destId="{61F56A37-240E-44F9-8F3F-034DD7E7018F}" srcOrd="3" destOrd="0" presId="urn:microsoft.com/office/officeart/2008/layout/VerticalCurvedList"/>
    <dgm:cxn modelId="{4AE3F338-F406-4AD2-953A-50D347E62B8D}" type="presParOf" srcId="{E5564CA8-104A-4CC2-9377-59B629B20749}" destId="{0D8653B0-C09C-4C8B-ACF7-5842F79FADCE}" srcOrd="4" destOrd="0" presId="urn:microsoft.com/office/officeart/2008/layout/VerticalCurvedList"/>
    <dgm:cxn modelId="{62DB1E1F-154F-4A20-9A0C-AB0FFF700B42}" type="presParOf" srcId="{0D8653B0-C09C-4C8B-ACF7-5842F79FADCE}" destId="{3F7003A2-245F-451C-9718-6F98EDD28B12}" srcOrd="0" destOrd="0" presId="urn:microsoft.com/office/officeart/2008/layout/VerticalCurvedList"/>
    <dgm:cxn modelId="{99227BE7-6937-4678-BC0B-CBE4C7A4C030}" type="presParOf" srcId="{E5564CA8-104A-4CC2-9377-59B629B20749}" destId="{EFEC096A-BA04-4683-BF6F-C9A8DCD6B287}" srcOrd="5" destOrd="0" presId="urn:microsoft.com/office/officeart/2008/layout/VerticalCurvedList"/>
    <dgm:cxn modelId="{EC9D8BC0-2412-4012-9F9B-FC68B26AC6F4}" type="presParOf" srcId="{E5564CA8-104A-4CC2-9377-59B629B20749}" destId="{A851CEA5-6DA3-4EB1-A6DB-C68A8A40CABB}" srcOrd="6" destOrd="0" presId="urn:microsoft.com/office/officeart/2008/layout/VerticalCurvedList"/>
    <dgm:cxn modelId="{825F3C6E-59E2-4CFC-B0AD-75C9028FF5AF}" type="presParOf" srcId="{A851CEA5-6DA3-4EB1-A6DB-C68A8A40CABB}" destId="{601C516D-28C1-4EA0-B3FE-D1B8DAFFAB48}" srcOrd="0" destOrd="0" presId="urn:microsoft.com/office/officeart/2008/layout/VerticalCurvedList"/>
    <dgm:cxn modelId="{1EBE1B73-2C61-4618-A447-D1CAB8E0EC0F}" type="presParOf" srcId="{E5564CA8-104A-4CC2-9377-59B629B20749}" destId="{C9210E3C-75E3-4468-926C-5F56A3C8AF84}" srcOrd="7" destOrd="0" presId="urn:microsoft.com/office/officeart/2008/layout/VerticalCurvedList"/>
    <dgm:cxn modelId="{08499A58-EFE0-49C9-9880-E124BD6153D2}" type="presParOf" srcId="{E5564CA8-104A-4CC2-9377-59B629B20749}" destId="{026694DB-FB17-473B-B1B9-289A64914E94}" srcOrd="8" destOrd="0" presId="urn:microsoft.com/office/officeart/2008/layout/VerticalCurvedList"/>
    <dgm:cxn modelId="{D8B886D0-E17E-48E8-B191-B5ED3196B5A6}" type="presParOf" srcId="{026694DB-FB17-473B-B1B9-289A64914E94}" destId="{0C9B6C48-C3B8-4468-B890-1DB0312C5FC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E5898FF-42A1-4E1A-8936-DC01F8D54A4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88B1144-BE43-4033-8A55-F8577ECBAA6C}">
      <dgm:prSet custT="1"/>
      <dgm:spPr/>
      <dgm:t>
        <a:bodyPr/>
        <a:lstStyle/>
        <a:p>
          <a:pPr rtl="0"/>
          <a:r>
            <a:rPr lang="ru-RU" sz="1800" dirty="0" smtClean="0"/>
            <a:t>Информационная  поддержка профессионального сообщества специалистов образовательных учреждений, реализующих инклюзивное образование в Кемеровской области</a:t>
          </a:r>
          <a:endParaRPr lang="ru-RU" sz="1800" dirty="0"/>
        </a:p>
      </dgm:t>
    </dgm:pt>
    <dgm:pt modelId="{0E125F99-7EBB-4CFA-A94C-B831C29A6037}" type="parTrans" cxnId="{F6687E9D-7D16-45DD-A514-8D163F36F91F}">
      <dgm:prSet/>
      <dgm:spPr/>
      <dgm:t>
        <a:bodyPr/>
        <a:lstStyle/>
        <a:p>
          <a:endParaRPr lang="ru-RU" sz="3200"/>
        </a:p>
      </dgm:t>
    </dgm:pt>
    <dgm:pt modelId="{48A72062-35D5-4503-9AD4-B5DAE8C31720}" type="sibTrans" cxnId="{F6687E9D-7D16-45DD-A514-8D163F36F91F}">
      <dgm:prSet/>
      <dgm:spPr/>
      <dgm:t>
        <a:bodyPr/>
        <a:lstStyle/>
        <a:p>
          <a:endParaRPr lang="ru-RU" sz="3200"/>
        </a:p>
      </dgm:t>
    </dgm:pt>
    <dgm:pt modelId="{D6D2FA2E-E62F-4A65-BF97-5C88C1F87223}">
      <dgm:prSet custT="1"/>
      <dgm:spPr/>
      <dgm:t>
        <a:bodyPr/>
        <a:lstStyle/>
        <a:p>
          <a:pPr rtl="0"/>
          <a:r>
            <a:rPr lang="ru-RU" sz="1800" smtClean="0"/>
            <a:t>Проведение региональной научно-практических конференций по актуальным вопросам развития инклюзивного образования</a:t>
          </a:r>
          <a:endParaRPr lang="ru-RU" sz="1800"/>
        </a:p>
      </dgm:t>
    </dgm:pt>
    <dgm:pt modelId="{2A8C1F80-4E9B-4C5B-AA16-D70CD6081956}" type="parTrans" cxnId="{66EAD9E9-6A26-42CE-802A-60E5C8942176}">
      <dgm:prSet/>
      <dgm:spPr/>
      <dgm:t>
        <a:bodyPr/>
        <a:lstStyle/>
        <a:p>
          <a:endParaRPr lang="ru-RU" sz="3200"/>
        </a:p>
      </dgm:t>
    </dgm:pt>
    <dgm:pt modelId="{5D97C600-7E98-4FBE-BBE4-05CF7D4A1F9A}" type="sibTrans" cxnId="{66EAD9E9-6A26-42CE-802A-60E5C8942176}">
      <dgm:prSet/>
      <dgm:spPr/>
      <dgm:t>
        <a:bodyPr/>
        <a:lstStyle/>
        <a:p>
          <a:endParaRPr lang="ru-RU" sz="3200"/>
        </a:p>
      </dgm:t>
    </dgm:pt>
    <dgm:pt modelId="{8D4AA756-F549-414B-8E39-007318DCD2FE}">
      <dgm:prSet custT="1"/>
      <dgm:spPr/>
      <dgm:t>
        <a:bodyPr/>
        <a:lstStyle/>
        <a:p>
          <a:pPr rtl="0"/>
          <a:r>
            <a:rPr lang="ru-RU" sz="1800" dirty="0" smtClean="0"/>
            <a:t>Организация мероприятий для просвещения, в </a:t>
          </a:r>
          <a:r>
            <a:rPr lang="ru-RU" sz="1800" dirty="0" err="1" smtClean="0"/>
            <a:t>т.ч</a:t>
          </a:r>
          <a:r>
            <a:rPr lang="ru-RU" sz="1800" dirty="0" smtClean="0"/>
            <a:t>. организация сотрудничества со средствами массовой информации по соответствующим вопросам</a:t>
          </a:r>
          <a:endParaRPr lang="ru-RU" sz="1800" dirty="0"/>
        </a:p>
      </dgm:t>
    </dgm:pt>
    <dgm:pt modelId="{4AE8687E-FBEF-4AEF-9E4E-72BFBD43AF34}" type="parTrans" cxnId="{E899D9EC-ABC7-4185-AD3C-EDB6DB427CCC}">
      <dgm:prSet/>
      <dgm:spPr/>
      <dgm:t>
        <a:bodyPr/>
        <a:lstStyle/>
        <a:p>
          <a:endParaRPr lang="ru-RU" sz="3200"/>
        </a:p>
      </dgm:t>
    </dgm:pt>
    <dgm:pt modelId="{EB5D4E73-B7D7-4A5F-AB11-311B457B286B}" type="sibTrans" cxnId="{E899D9EC-ABC7-4185-AD3C-EDB6DB427CCC}">
      <dgm:prSet/>
      <dgm:spPr/>
      <dgm:t>
        <a:bodyPr/>
        <a:lstStyle/>
        <a:p>
          <a:endParaRPr lang="ru-RU" sz="3200"/>
        </a:p>
      </dgm:t>
    </dgm:pt>
    <dgm:pt modelId="{300FBAEA-014B-40DB-A658-558B3880BB0C}">
      <dgm:prSet custT="1"/>
      <dgm:spPr/>
      <dgm:t>
        <a:bodyPr/>
        <a:lstStyle/>
        <a:p>
          <a:pPr rtl="0"/>
          <a:r>
            <a:rPr lang="ru-RU" sz="1800" dirty="0" smtClean="0"/>
            <a:t>Организация  проведения ежегодного  регионального профессионального  конкурса «Учитель-дефектолог – года»</a:t>
          </a:r>
          <a:endParaRPr lang="ru-RU" sz="1800" dirty="0"/>
        </a:p>
      </dgm:t>
    </dgm:pt>
    <dgm:pt modelId="{18F0F679-35BB-44B5-A00E-B81B21EF7F01}" type="parTrans" cxnId="{6F62D276-D55B-4C0D-BBDD-08B3D407F6CF}">
      <dgm:prSet/>
      <dgm:spPr/>
      <dgm:t>
        <a:bodyPr/>
        <a:lstStyle/>
        <a:p>
          <a:endParaRPr lang="ru-RU" sz="3200"/>
        </a:p>
      </dgm:t>
    </dgm:pt>
    <dgm:pt modelId="{EB20571B-3975-4C7A-8965-657A8437E854}" type="sibTrans" cxnId="{6F62D276-D55B-4C0D-BBDD-08B3D407F6CF}">
      <dgm:prSet/>
      <dgm:spPr/>
      <dgm:t>
        <a:bodyPr/>
        <a:lstStyle/>
        <a:p>
          <a:endParaRPr lang="ru-RU" sz="3200"/>
        </a:p>
      </dgm:t>
    </dgm:pt>
    <dgm:pt modelId="{45D95AD3-C508-47E7-8BFE-7D5632344AE9}">
      <dgm:prSet custT="1"/>
      <dgm:spPr/>
      <dgm:t>
        <a:bodyPr/>
        <a:lstStyle/>
        <a:p>
          <a:pPr rtl="0"/>
          <a:r>
            <a:rPr lang="ru-RU" sz="1800" dirty="0" smtClean="0"/>
            <a:t>Организация обучающих мероприятий по вопросам внедрения и осуществления инклюзивного образования</a:t>
          </a:r>
          <a:endParaRPr lang="ru-RU" sz="1800" dirty="0"/>
        </a:p>
      </dgm:t>
    </dgm:pt>
    <dgm:pt modelId="{6F33C687-412E-4AE5-8EBF-7904B6320E48}" type="parTrans" cxnId="{F1159B98-FEE7-4398-9315-FC64E8E43A4D}">
      <dgm:prSet/>
      <dgm:spPr/>
      <dgm:t>
        <a:bodyPr/>
        <a:lstStyle/>
        <a:p>
          <a:endParaRPr lang="ru-RU" sz="3200"/>
        </a:p>
      </dgm:t>
    </dgm:pt>
    <dgm:pt modelId="{EF4DE857-0B22-494B-95DC-EE44EC6D491F}" type="sibTrans" cxnId="{F1159B98-FEE7-4398-9315-FC64E8E43A4D}">
      <dgm:prSet/>
      <dgm:spPr/>
      <dgm:t>
        <a:bodyPr/>
        <a:lstStyle/>
        <a:p>
          <a:endParaRPr lang="ru-RU" sz="3200"/>
        </a:p>
      </dgm:t>
    </dgm:pt>
    <dgm:pt modelId="{155330BA-1EED-4417-B0D1-0BB4015D6BE1}">
      <dgm:prSet custT="1"/>
      <dgm:spPr/>
      <dgm:t>
        <a:bodyPr/>
        <a:lstStyle/>
        <a:p>
          <a:pPr rtl="0"/>
          <a:r>
            <a:rPr lang="ru-RU" sz="1800" dirty="0" smtClean="0"/>
            <a:t>Обобщение и распространение передового опыта и эффективных технологий в области образования детей с особенностями психофизического развития</a:t>
          </a:r>
          <a:endParaRPr lang="ru-RU" sz="1800" dirty="0"/>
        </a:p>
      </dgm:t>
    </dgm:pt>
    <dgm:pt modelId="{8F36C1C8-9CA0-4315-AD0B-E48CD3BDCB80}" type="parTrans" cxnId="{6AE2B8F2-5E0F-4BB5-B614-DFA917A4B23E}">
      <dgm:prSet/>
      <dgm:spPr/>
      <dgm:t>
        <a:bodyPr/>
        <a:lstStyle/>
        <a:p>
          <a:endParaRPr lang="ru-RU" sz="3200"/>
        </a:p>
      </dgm:t>
    </dgm:pt>
    <dgm:pt modelId="{D406B426-3D86-460F-BC46-DD9C99926760}" type="sibTrans" cxnId="{6AE2B8F2-5E0F-4BB5-B614-DFA917A4B23E}">
      <dgm:prSet/>
      <dgm:spPr/>
      <dgm:t>
        <a:bodyPr/>
        <a:lstStyle/>
        <a:p>
          <a:endParaRPr lang="ru-RU" sz="3200"/>
        </a:p>
      </dgm:t>
    </dgm:pt>
    <dgm:pt modelId="{65B335BE-39A4-4D5A-AFE6-24BA4B32E91E}" type="pres">
      <dgm:prSet presAssocID="{1E5898FF-42A1-4E1A-8936-DC01F8D54A44}" presName="Name0" presStyleCnt="0">
        <dgm:presLayoutVars>
          <dgm:chMax val="7"/>
          <dgm:chPref val="7"/>
          <dgm:dir/>
        </dgm:presLayoutVars>
      </dgm:prSet>
      <dgm:spPr/>
    </dgm:pt>
    <dgm:pt modelId="{D28E2E59-4C60-48FD-8F5C-80AE6DFDCDE3}" type="pres">
      <dgm:prSet presAssocID="{1E5898FF-42A1-4E1A-8936-DC01F8D54A44}" presName="Name1" presStyleCnt="0"/>
      <dgm:spPr/>
    </dgm:pt>
    <dgm:pt modelId="{55D5204C-19B5-4D40-A2A2-AAC6E2B2EC19}" type="pres">
      <dgm:prSet presAssocID="{1E5898FF-42A1-4E1A-8936-DC01F8D54A44}" presName="cycle" presStyleCnt="0"/>
      <dgm:spPr/>
    </dgm:pt>
    <dgm:pt modelId="{83B21A31-4F3F-44BD-9171-927534CBEA6E}" type="pres">
      <dgm:prSet presAssocID="{1E5898FF-42A1-4E1A-8936-DC01F8D54A44}" presName="srcNode" presStyleLbl="node1" presStyleIdx="0" presStyleCnt="6"/>
      <dgm:spPr/>
    </dgm:pt>
    <dgm:pt modelId="{E433A44D-528D-4EB4-B0A8-DE5608A4B987}" type="pres">
      <dgm:prSet presAssocID="{1E5898FF-42A1-4E1A-8936-DC01F8D54A44}" presName="conn" presStyleLbl="parChTrans1D2" presStyleIdx="0" presStyleCnt="1"/>
      <dgm:spPr/>
    </dgm:pt>
    <dgm:pt modelId="{F942FAAE-5C07-4C1D-A103-376CF7F650E9}" type="pres">
      <dgm:prSet presAssocID="{1E5898FF-42A1-4E1A-8936-DC01F8D54A44}" presName="extraNode" presStyleLbl="node1" presStyleIdx="0" presStyleCnt="6"/>
      <dgm:spPr/>
    </dgm:pt>
    <dgm:pt modelId="{10A43D59-9EB0-4401-B123-14024085E85B}" type="pres">
      <dgm:prSet presAssocID="{1E5898FF-42A1-4E1A-8936-DC01F8D54A44}" presName="dstNode" presStyleLbl="node1" presStyleIdx="0" presStyleCnt="6"/>
      <dgm:spPr/>
    </dgm:pt>
    <dgm:pt modelId="{CA0C496D-BD1C-49BD-BA74-D1CA18F0D7D6}" type="pres">
      <dgm:prSet presAssocID="{388B1144-BE43-4033-8A55-F8577ECBAA6C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CD4DCC-3E23-46B7-8DFA-F90C6588E74A}" type="pres">
      <dgm:prSet presAssocID="{388B1144-BE43-4033-8A55-F8577ECBAA6C}" presName="accent_1" presStyleCnt="0"/>
      <dgm:spPr/>
    </dgm:pt>
    <dgm:pt modelId="{88510B3C-AF60-4D8E-A046-FE6750D4E394}" type="pres">
      <dgm:prSet presAssocID="{388B1144-BE43-4033-8A55-F8577ECBAA6C}" presName="accentRepeatNode" presStyleLbl="solidFgAcc1" presStyleIdx="0" presStyleCnt="6"/>
      <dgm:spPr/>
    </dgm:pt>
    <dgm:pt modelId="{DF795B63-699A-4FB0-9039-D1191276249F}" type="pres">
      <dgm:prSet presAssocID="{D6D2FA2E-E62F-4A65-BF97-5C88C1F87223}" presName="text_2" presStyleLbl="node1" presStyleIdx="1" presStyleCnt="6">
        <dgm:presLayoutVars>
          <dgm:bulletEnabled val="1"/>
        </dgm:presLayoutVars>
      </dgm:prSet>
      <dgm:spPr/>
    </dgm:pt>
    <dgm:pt modelId="{6585FF4A-6CAF-43D0-866A-1606689A9C99}" type="pres">
      <dgm:prSet presAssocID="{D6D2FA2E-E62F-4A65-BF97-5C88C1F87223}" presName="accent_2" presStyleCnt="0"/>
      <dgm:spPr/>
    </dgm:pt>
    <dgm:pt modelId="{EF6EAF74-1A12-4E77-9645-44C7B73B0369}" type="pres">
      <dgm:prSet presAssocID="{D6D2FA2E-E62F-4A65-BF97-5C88C1F87223}" presName="accentRepeatNode" presStyleLbl="solidFgAcc1" presStyleIdx="1" presStyleCnt="6"/>
      <dgm:spPr/>
    </dgm:pt>
    <dgm:pt modelId="{ECF3CC33-AF2A-4CE3-98A5-1EA6A237F260}" type="pres">
      <dgm:prSet presAssocID="{8D4AA756-F549-414B-8E39-007318DCD2FE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A8A8F9-39D5-4B42-B870-3F22041FF2AB}" type="pres">
      <dgm:prSet presAssocID="{8D4AA756-F549-414B-8E39-007318DCD2FE}" presName="accent_3" presStyleCnt="0"/>
      <dgm:spPr/>
    </dgm:pt>
    <dgm:pt modelId="{B1323439-22C0-4785-BF6D-6CD1037C5782}" type="pres">
      <dgm:prSet presAssocID="{8D4AA756-F549-414B-8E39-007318DCD2FE}" presName="accentRepeatNode" presStyleLbl="solidFgAcc1" presStyleIdx="2" presStyleCnt="6"/>
      <dgm:spPr/>
    </dgm:pt>
    <dgm:pt modelId="{E4891144-68B3-4056-AE5D-B557694069A9}" type="pres">
      <dgm:prSet presAssocID="{300FBAEA-014B-40DB-A658-558B3880BB0C}" presName="text_4" presStyleLbl="node1" presStyleIdx="3" presStyleCnt="6">
        <dgm:presLayoutVars>
          <dgm:bulletEnabled val="1"/>
        </dgm:presLayoutVars>
      </dgm:prSet>
      <dgm:spPr/>
    </dgm:pt>
    <dgm:pt modelId="{2910FE81-8A0D-412F-8480-0B299CD54944}" type="pres">
      <dgm:prSet presAssocID="{300FBAEA-014B-40DB-A658-558B3880BB0C}" presName="accent_4" presStyleCnt="0"/>
      <dgm:spPr/>
    </dgm:pt>
    <dgm:pt modelId="{CF28189F-34D9-49EA-A1D7-5AA1C13AF973}" type="pres">
      <dgm:prSet presAssocID="{300FBAEA-014B-40DB-A658-558B3880BB0C}" presName="accentRepeatNode" presStyleLbl="solidFgAcc1" presStyleIdx="3" presStyleCnt="6"/>
      <dgm:spPr/>
    </dgm:pt>
    <dgm:pt modelId="{131F5FA9-67B0-4B20-B0F1-8404414EBD70}" type="pres">
      <dgm:prSet presAssocID="{45D95AD3-C508-47E7-8BFE-7D5632344AE9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82BB0-D407-41C4-AA73-B421D41EE8AA}" type="pres">
      <dgm:prSet presAssocID="{45D95AD3-C508-47E7-8BFE-7D5632344AE9}" presName="accent_5" presStyleCnt="0"/>
      <dgm:spPr/>
    </dgm:pt>
    <dgm:pt modelId="{61BC8F68-EF06-476E-A3E1-51C73168CF4D}" type="pres">
      <dgm:prSet presAssocID="{45D95AD3-C508-47E7-8BFE-7D5632344AE9}" presName="accentRepeatNode" presStyleLbl="solidFgAcc1" presStyleIdx="4" presStyleCnt="6"/>
      <dgm:spPr/>
    </dgm:pt>
    <dgm:pt modelId="{09CD8FB0-E6E5-4B2E-9532-8699882406CD}" type="pres">
      <dgm:prSet presAssocID="{155330BA-1EED-4417-B0D1-0BB4015D6BE1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C65076-A7A8-417D-B7BE-7CC95B724BCC}" type="pres">
      <dgm:prSet presAssocID="{155330BA-1EED-4417-B0D1-0BB4015D6BE1}" presName="accent_6" presStyleCnt="0"/>
      <dgm:spPr/>
    </dgm:pt>
    <dgm:pt modelId="{FA975215-1683-402C-84FB-EDFFE228A2AD}" type="pres">
      <dgm:prSet presAssocID="{155330BA-1EED-4417-B0D1-0BB4015D6BE1}" presName="accentRepeatNode" presStyleLbl="solidFgAcc1" presStyleIdx="5" presStyleCnt="6"/>
      <dgm:spPr/>
    </dgm:pt>
  </dgm:ptLst>
  <dgm:cxnLst>
    <dgm:cxn modelId="{45C6AC59-7269-43D7-8BB4-758BA72E4DD5}" type="presOf" srcId="{8D4AA756-F549-414B-8E39-007318DCD2FE}" destId="{ECF3CC33-AF2A-4CE3-98A5-1EA6A237F260}" srcOrd="0" destOrd="0" presId="urn:microsoft.com/office/officeart/2008/layout/VerticalCurvedList"/>
    <dgm:cxn modelId="{189BD673-64A9-4CF5-914C-EF9616783E37}" type="presOf" srcId="{388B1144-BE43-4033-8A55-F8577ECBAA6C}" destId="{CA0C496D-BD1C-49BD-BA74-D1CA18F0D7D6}" srcOrd="0" destOrd="0" presId="urn:microsoft.com/office/officeart/2008/layout/VerticalCurvedList"/>
    <dgm:cxn modelId="{55FE4F6C-FFAC-476D-BF45-9BE1DD3AF39F}" type="presOf" srcId="{48A72062-35D5-4503-9AD4-B5DAE8C31720}" destId="{E433A44D-528D-4EB4-B0A8-DE5608A4B987}" srcOrd="0" destOrd="0" presId="urn:microsoft.com/office/officeart/2008/layout/VerticalCurvedList"/>
    <dgm:cxn modelId="{27ED850A-12ED-4B41-B0C2-234BD9734073}" type="presOf" srcId="{D6D2FA2E-E62F-4A65-BF97-5C88C1F87223}" destId="{DF795B63-699A-4FB0-9039-D1191276249F}" srcOrd="0" destOrd="0" presId="urn:microsoft.com/office/officeart/2008/layout/VerticalCurvedList"/>
    <dgm:cxn modelId="{6F62D276-D55B-4C0D-BBDD-08B3D407F6CF}" srcId="{1E5898FF-42A1-4E1A-8936-DC01F8D54A44}" destId="{300FBAEA-014B-40DB-A658-558B3880BB0C}" srcOrd="3" destOrd="0" parTransId="{18F0F679-35BB-44B5-A00E-B81B21EF7F01}" sibTransId="{EB20571B-3975-4C7A-8965-657A8437E854}"/>
    <dgm:cxn modelId="{E899D9EC-ABC7-4185-AD3C-EDB6DB427CCC}" srcId="{1E5898FF-42A1-4E1A-8936-DC01F8D54A44}" destId="{8D4AA756-F549-414B-8E39-007318DCD2FE}" srcOrd="2" destOrd="0" parTransId="{4AE8687E-FBEF-4AEF-9E4E-72BFBD43AF34}" sibTransId="{EB5D4E73-B7D7-4A5F-AB11-311B457B286B}"/>
    <dgm:cxn modelId="{F1159B98-FEE7-4398-9315-FC64E8E43A4D}" srcId="{1E5898FF-42A1-4E1A-8936-DC01F8D54A44}" destId="{45D95AD3-C508-47E7-8BFE-7D5632344AE9}" srcOrd="4" destOrd="0" parTransId="{6F33C687-412E-4AE5-8EBF-7904B6320E48}" sibTransId="{EF4DE857-0B22-494B-95DC-EE44EC6D491F}"/>
    <dgm:cxn modelId="{D3448FD3-4A82-4207-A772-48BCB2926D4C}" type="presOf" srcId="{1E5898FF-42A1-4E1A-8936-DC01F8D54A44}" destId="{65B335BE-39A4-4D5A-AFE6-24BA4B32E91E}" srcOrd="0" destOrd="0" presId="urn:microsoft.com/office/officeart/2008/layout/VerticalCurvedList"/>
    <dgm:cxn modelId="{B5F3C2E5-5291-45B0-AF20-0D2F3DAB17B2}" type="presOf" srcId="{300FBAEA-014B-40DB-A658-558B3880BB0C}" destId="{E4891144-68B3-4056-AE5D-B557694069A9}" srcOrd="0" destOrd="0" presId="urn:microsoft.com/office/officeart/2008/layout/VerticalCurvedList"/>
    <dgm:cxn modelId="{445E8655-D1B5-4F43-8BC9-2DD29EFDBF8F}" type="presOf" srcId="{45D95AD3-C508-47E7-8BFE-7D5632344AE9}" destId="{131F5FA9-67B0-4B20-B0F1-8404414EBD70}" srcOrd="0" destOrd="0" presId="urn:microsoft.com/office/officeart/2008/layout/VerticalCurvedList"/>
    <dgm:cxn modelId="{F6687E9D-7D16-45DD-A514-8D163F36F91F}" srcId="{1E5898FF-42A1-4E1A-8936-DC01F8D54A44}" destId="{388B1144-BE43-4033-8A55-F8577ECBAA6C}" srcOrd="0" destOrd="0" parTransId="{0E125F99-7EBB-4CFA-A94C-B831C29A6037}" sibTransId="{48A72062-35D5-4503-9AD4-B5DAE8C31720}"/>
    <dgm:cxn modelId="{66EAD9E9-6A26-42CE-802A-60E5C8942176}" srcId="{1E5898FF-42A1-4E1A-8936-DC01F8D54A44}" destId="{D6D2FA2E-E62F-4A65-BF97-5C88C1F87223}" srcOrd="1" destOrd="0" parTransId="{2A8C1F80-4E9B-4C5B-AA16-D70CD6081956}" sibTransId="{5D97C600-7E98-4FBE-BBE4-05CF7D4A1F9A}"/>
    <dgm:cxn modelId="{A0000FE0-CCBD-4C6F-84BA-5D4AB58586DE}" type="presOf" srcId="{155330BA-1EED-4417-B0D1-0BB4015D6BE1}" destId="{09CD8FB0-E6E5-4B2E-9532-8699882406CD}" srcOrd="0" destOrd="0" presId="urn:microsoft.com/office/officeart/2008/layout/VerticalCurvedList"/>
    <dgm:cxn modelId="{6AE2B8F2-5E0F-4BB5-B614-DFA917A4B23E}" srcId="{1E5898FF-42A1-4E1A-8936-DC01F8D54A44}" destId="{155330BA-1EED-4417-B0D1-0BB4015D6BE1}" srcOrd="5" destOrd="0" parTransId="{8F36C1C8-9CA0-4315-AD0B-E48CD3BDCB80}" sibTransId="{D406B426-3D86-460F-BC46-DD9C99926760}"/>
    <dgm:cxn modelId="{3DEE719A-F8A5-45BA-B2B3-BD7ADA1EE1AB}" type="presParOf" srcId="{65B335BE-39A4-4D5A-AFE6-24BA4B32E91E}" destId="{D28E2E59-4C60-48FD-8F5C-80AE6DFDCDE3}" srcOrd="0" destOrd="0" presId="urn:microsoft.com/office/officeart/2008/layout/VerticalCurvedList"/>
    <dgm:cxn modelId="{DCB7C512-C291-4CF4-8144-076A2C9A2EE9}" type="presParOf" srcId="{D28E2E59-4C60-48FD-8F5C-80AE6DFDCDE3}" destId="{55D5204C-19B5-4D40-A2A2-AAC6E2B2EC19}" srcOrd="0" destOrd="0" presId="urn:microsoft.com/office/officeart/2008/layout/VerticalCurvedList"/>
    <dgm:cxn modelId="{F58F3F94-298F-4B3C-B190-19E286F28A14}" type="presParOf" srcId="{55D5204C-19B5-4D40-A2A2-AAC6E2B2EC19}" destId="{83B21A31-4F3F-44BD-9171-927534CBEA6E}" srcOrd="0" destOrd="0" presId="urn:microsoft.com/office/officeart/2008/layout/VerticalCurvedList"/>
    <dgm:cxn modelId="{D772624F-158C-4C11-AF9C-CA38BFFF8C84}" type="presParOf" srcId="{55D5204C-19B5-4D40-A2A2-AAC6E2B2EC19}" destId="{E433A44D-528D-4EB4-B0A8-DE5608A4B987}" srcOrd="1" destOrd="0" presId="urn:microsoft.com/office/officeart/2008/layout/VerticalCurvedList"/>
    <dgm:cxn modelId="{805BFEBE-47AA-4A45-BB24-80E954557373}" type="presParOf" srcId="{55D5204C-19B5-4D40-A2A2-AAC6E2B2EC19}" destId="{F942FAAE-5C07-4C1D-A103-376CF7F650E9}" srcOrd="2" destOrd="0" presId="urn:microsoft.com/office/officeart/2008/layout/VerticalCurvedList"/>
    <dgm:cxn modelId="{1E8A620D-17AF-482C-9326-2F0C50126730}" type="presParOf" srcId="{55D5204C-19B5-4D40-A2A2-AAC6E2B2EC19}" destId="{10A43D59-9EB0-4401-B123-14024085E85B}" srcOrd="3" destOrd="0" presId="urn:microsoft.com/office/officeart/2008/layout/VerticalCurvedList"/>
    <dgm:cxn modelId="{E0209B71-DBC3-4331-9BDF-6DC006F4D4F3}" type="presParOf" srcId="{D28E2E59-4C60-48FD-8F5C-80AE6DFDCDE3}" destId="{CA0C496D-BD1C-49BD-BA74-D1CA18F0D7D6}" srcOrd="1" destOrd="0" presId="urn:microsoft.com/office/officeart/2008/layout/VerticalCurvedList"/>
    <dgm:cxn modelId="{D2829D8B-5162-4D9A-A807-913D017CD7DE}" type="presParOf" srcId="{D28E2E59-4C60-48FD-8F5C-80AE6DFDCDE3}" destId="{E1CD4DCC-3E23-46B7-8DFA-F90C6588E74A}" srcOrd="2" destOrd="0" presId="urn:microsoft.com/office/officeart/2008/layout/VerticalCurvedList"/>
    <dgm:cxn modelId="{3ECA4EB3-7ACA-4A5F-B682-389DC2354EB6}" type="presParOf" srcId="{E1CD4DCC-3E23-46B7-8DFA-F90C6588E74A}" destId="{88510B3C-AF60-4D8E-A046-FE6750D4E394}" srcOrd="0" destOrd="0" presId="urn:microsoft.com/office/officeart/2008/layout/VerticalCurvedList"/>
    <dgm:cxn modelId="{A226CC48-FDA3-4868-A2D8-7AF9E02D18CD}" type="presParOf" srcId="{D28E2E59-4C60-48FD-8F5C-80AE6DFDCDE3}" destId="{DF795B63-699A-4FB0-9039-D1191276249F}" srcOrd="3" destOrd="0" presId="urn:microsoft.com/office/officeart/2008/layout/VerticalCurvedList"/>
    <dgm:cxn modelId="{9E1A0D03-2A85-4800-92E2-A64D0A94036B}" type="presParOf" srcId="{D28E2E59-4C60-48FD-8F5C-80AE6DFDCDE3}" destId="{6585FF4A-6CAF-43D0-866A-1606689A9C99}" srcOrd="4" destOrd="0" presId="urn:microsoft.com/office/officeart/2008/layout/VerticalCurvedList"/>
    <dgm:cxn modelId="{892B4DCD-7E53-4C93-AC4D-F8F043A6E368}" type="presParOf" srcId="{6585FF4A-6CAF-43D0-866A-1606689A9C99}" destId="{EF6EAF74-1A12-4E77-9645-44C7B73B0369}" srcOrd="0" destOrd="0" presId="urn:microsoft.com/office/officeart/2008/layout/VerticalCurvedList"/>
    <dgm:cxn modelId="{CE3DB73B-41D2-4A59-9C2B-904E9FA37653}" type="presParOf" srcId="{D28E2E59-4C60-48FD-8F5C-80AE6DFDCDE3}" destId="{ECF3CC33-AF2A-4CE3-98A5-1EA6A237F260}" srcOrd="5" destOrd="0" presId="urn:microsoft.com/office/officeart/2008/layout/VerticalCurvedList"/>
    <dgm:cxn modelId="{7DA50C69-AC04-4C63-9657-751D8B7F40FB}" type="presParOf" srcId="{D28E2E59-4C60-48FD-8F5C-80AE6DFDCDE3}" destId="{B7A8A8F9-39D5-4B42-B870-3F22041FF2AB}" srcOrd="6" destOrd="0" presId="urn:microsoft.com/office/officeart/2008/layout/VerticalCurvedList"/>
    <dgm:cxn modelId="{A15AFF0D-F24D-483E-AEB4-B22A6A5DEABB}" type="presParOf" srcId="{B7A8A8F9-39D5-4B42-B870-3F22041FF2AB}" destId="{B1323439-22C0-4785-BF6D-6CD1037C5782}" srcOrd="0" destOrd="0" presId="urn:microsoft.com/office/officeart/2008/layout/VerticalCurvedList"/>
    <dgm:cxn modelId="{9E02864B-9AB1-4A3A-8B36-C8AC2E5D5041}" type="presParOf" srcId="{D28E2E59-4C60-48FD-8F5C-80AE6DFDCDE3}" destId="{E4891144-68B3-4056-AE5D-B557694069A9}" srcOrd="7" destOrd="0" presId="urn:microsoft.com/office/officeart/2008/layout/VerticalCurvedList"/>
    <dgm:cxn modelId="{BB920204-6F11-4571-8CC6-DABE2FE6A9B2}" type="presParOf" srcId="{D28E2E59-4C60-48FD-8F5C-80AE6DFDCDE3}" destId="{2910FE81-8A0D-412F-8480-0B299CD54944}" srcOrd="8" destOrd="0" presId="urn:microsoft.com/office/officeart/2008/layout/VerticalCurvedList"/>
    <dgm:cxn modelId="{2C6FA6E4-B506-411E-A59E-4F8B14D39470}" type="presParOf" srcId="{2910FE81-8A0D-412F-8480-0B299CD54944}" destId="{CF28189F-34D9-49EA-A1D7-5AA1C13AF973}" srcOrd="0" destOrd="0" presId="urn:microsoft.com/office/officeart/2008/layout/VerticalCurvedList"/>
    <dgm:cxn modelId="{EDFB2456-55BC-4A66-986C-BD3A4F022708}" type="presParOf" srcId="{D28E2E59-4C60-48FD-8F5C-80AE6DFDCDE3}" destId="{131F5FA9-67B0-4B20-B0F1-8404414EBD70}" srcOrd="9" destOrd="0" presId="urn:microsoft.com/office/officeart/2008/layout/VerticalCurvedList"/>
    <dgm:cxn modelId="{D9F478AD-CB97-45E2-BB7C-FBD0CCC13E86}" type="presParOf" srcId="{D28E2E59-4C60-48FD-8F5C-80AE6DFDCDE3}" destId="{78682BB0-D407-41C4-AA73-B421D41EE8AA}" srcOrd="10" destOrd="0" presId="urn:microsoft.com/office/officeart/2008/layout/VerticalCurvedList"/>
    <dgm:cxn modelId="{385BF5DB-7837-43D4-9591-0604F146EA4A}" type="presParOf" srcId="{78682BB0-D407-41C4-AA73-B421D41EE8AA}" destId="{61BC8F68-EF06-476E-A3E1-51C73168CF4D}" srcOrd="0" destOrd="0" presId="urn:microsoft.com/office/officeart/2008/layout/VerticalCurvedList"/>
    <dgm:cxn modelId="{882FD4C8-24D1-4A62-8F32-BC4469F5EE65}" type="presParOf" srcId="{D28E2E59-4C60-48FD-8F5C-80AE6DFDCDE3}" destId="{09CD8FB0-E6E5-4B2E-9532-8699882406CD}" srcOrd="11" destOrd="0" presId="urn:microsoft.com/office/officeart/2008/layout/VerticalCurvedList"/>
    <dgm:cxn modelId="{8DBE5736-0CF7-4031-A2CD-0C54E3EC946C}" type="presParOf" srcId="{D28E2E59-4C60-48FD-8F5C-80AE6DFDCDE3}" destId="{D0C65076-A7A8-417D-B7BE-7CC95B724BCC}" srcOrd="12" destOrd="0" presId="urn:microsoft.com/office/officeart/2008/layout/VerticalCurvedList"/>
    <dgm:cxn modelId="{793AB159-4E58-419B-8B5E-AD7C78738BA8}" type="presParOf" srcId="{D0C65076-A7A8-417D-B7BE-7CC95B724BCC}" destId="{FA975215-1683-402C-84FB-EDFFE228A2A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72AD1C5-2484-4B1B-B7EC-BAC3F5EE0859}" type="doc">
      <dgm:prSet loTypeId="urn:microsoft.com/office/officeart/2008/layout/AccentedPicture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C5332CC-B90D-42BF-B9AC-FCC6E0786697}">
      <dgm:prSet custT="1"/>
      <dgm:spPr/>
      <dgm:t>
        <a:bodyPr/>
        <a:lstStyle/>
        <a:p>
          <a:pPr algn="ctr" rtl="0"/>
          <a:r>
            <a:rPr lang="ru-RU" sz="3200" b="1" dirty="0" smtClean="0">
              <a:solidFill>
                <a:schemeClr val="bg1"/>
              </a:solidFill>
            </a:rPr>
            <a:t>Внедрение моделей обучения детей с ОВЗ</a:t>
          </a:r>
          <a:endParaRPr lang="ru-RU" sz="3200" b="1" dirty="0">
            <a:solidFill>
              <a:schemeClr val="bg1"/>
            </a:solidFill>
          </a:endParaRPr>
        </a:p>
      </dgm:t>
    </dgm:pt>
    <dgm:pt modelId="{5211DCD0-BAFC-449D-8364-D3806C7D56C6}" type="parTrans" cxnId="{B4068336-886A-43F8-ABB4-B93EE7CF48BA}">
      <dgm:prSet/>
      <dgm:spPr/>
      <dgm:t>
        <a:bodyPr/>
        <a:lstStyle/>
        <a:p>
          <a:endParaRPr lang="ru-RU" sz="6000"/>
        </a:p>
      </dgm:t>
    </dgm:pt>
    <dgm:pt modelId="{23FD330F-09BB-4C2E-8370-9210E828AF53}" type="sibTrans" cxnId="{B4068336-886A-43F8-ABB4-B93EE7CF48BA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6000"/>
        </a:p>
      </dgm:t>
    </dgm:pt>
    <dgm:pt modelId="{E22ECE9E-EC65-48FE-9BF6-944E063CA2E2}">
      <dgm:prSet custT="1"/>
      <dgm:spPr/>
      <dgm:t>
        <a:bodyPr/>
        <a:lstStyle/>
        <a:p>
          <a:pPr rtl="0"/>
          <a:r>
            <a:rPr lang="ru-RU" sz="1800" dirty="0" smtClean="0"/>
            <a:t>рациональное использование ресурсов</a:t>
          </a:r>
          <a:endParaRPr lang="ru-RU" sz="1800" dirty="0"/>
        </a:p>
      </dgm:t>
    </dgm:pt>
    <dgm:pt modelId="{DABE488D-839C-4A7D-948B-FFD62858C0EE}" type="parTrans" cxnId="{020704D1-B982-4DA3-9744-EB1CCF42DB4D}">
      <dgm:prSet/>
      <dgm:spPr/>
      <dgm:t>
        <a:bodyPr/>
        <a:lstStyle/>
        <a:p>
          <a:endParaRPr lang="ru-RU" sz="6000"/>
        </a:p>
      </dgm:t>
    </dgm:pt>
    <dgm:pt modelId="{86DB118F-A457-4A57-A5A8-A8923333BB5F}" type="sibTrans" cxnId="{020704D1-B982-4DA3-9744-EB1CCF42DB4D}">
      <dgm:prSet/>
      <dgm:spPr/>
      <dgm:t>
        <a:bodyPr/>
        <a:lstStyle/>
        <a:p>
          <a:endParaRPr lang="ru-RU" sz="6000"/>
        </a:p>
      </dgm:t>
    </dgm:pt>
    <dgm:pt modelId="{AB30B92B-5B0B-44FD-B202-A8B3DDC9D793}">
      <dgm:prSet custT="1"/>
      <dgm:spPr/>
      <dgm:t>
        <a:bodyPr/>
        <a:lstStyle/>
        <a:p>
          <a:pPr rtl="0"/>
          <a:r>
            <a:rPr lang="ru-RU" sz="1800" dirty="0" smtClean="0"/>
            <a:t>формирование эффективных практик ППМС сопровождения</a:t>
          </a:r>
          <a:endParaRPr lang="ru-RU" sz="1800" dirty="0"/>
        </a:p>
      </dgm:t>
    </dgm:pt>
    <dgm:pt modelId="{EA37AEB1-7263-419E-8A15-AE901E485CFF}" type="parTrans" cxnId="{11169CA8-4B2B-44E8-9241-1493BB9AEF6E}">
      <dgm:prSet/>
      <dgm:spPr/>
      <dgm:t>
        <a:bodyPr/>
        <a:lstStyle/>
        <a:p>
          <a:endParaRPr lang="ru-RU" sz="6000"/>
        </a:p>
      </dgm:t>
    </dgm:pt>
    <dgm:pt modelId="{DB5C7869-909A-4AD1-8D9A-701C9254D6A3}" type="sibTrans" cxnId="{11169CA8-4B2B-44E8-9241-1493BB9AEF6E}">
      <dgm:prSet/>
      <dgm:spPr/>
      <dgm:t>
        <a:bodyPr/>
        <a:lstStyle/>
        <a:p>
          <a:endParaRPr lang="ru-RU" sz="6000"/>
        </a:p>
      </dgm:t>
    </dgm:pt>
    <dgm:pt modelId="{6C9186B2-01F9-4216-A064-BC2013BD2DD5}">
      <dgm:prSet custT="1"/>
      <dgm:spPr/>
      <dgm:t>
        <a:bodyPr/>
        <a:lstStyle/>
        <a:p>
          <a:pPr rtl="0"/>
          <a:r>
            <a:rPr lang="ru-RU" sz="1800" dirty="0" smtClean="0"/>
            <a:t>информационный обмен между специалистами</a:t>
          </a:r>
          <a:endParaRPr lang="ru-RU" sz="1800" dirty="0"/>
        </a:p>
      </dgm:t>
    </dgm:pt>
    <dgm:pt modelId="{E244B886-4222-4545-9E7A-6ABF61867529}" type="parTrans" cxnId="{CB69E558-2675-4898-A390-8F25074E9D87}">
      <dgm:prSet/>
      <dgm:spPr/>
      <dgm:t>
        <a:bodyPr/>
        <a:lstStyle/>
        <a:p>
          <a:endParaRPr lang="ru-RU" sz="6000"/>
        </a:p>
      </dgm:t>
    </dgm:pt>
    <dgm:pt modelId="{60533CF8-F737-4ADB-9745-47082896124C}" type="sibTrans" cxnId="{CB69E558-2675-4898-A390-8F25074E9D87}">
      <dgm:prSet/>
      <dgm:spPr/>
      <dgm:t>
        <a:bodyPr/>
        <a:lstStyle/>
        <a:p>
          <a:endParaRPr lang="ru-RU" sz="6000"/>
        </a:p>
      </dgm:t>
    </dgm:pt>
    <dgm:pt modelId="{A562442B-4051-43BC-B134-11DC0D150873}">
      <dgm:prSet custT="1"/>
      <dgm:spPr/>
      <dgm:t>
        <a:bodyPr/>
        <a:lstStyle/>
        <a:p>
          <a:pPr rtl="0"/>
          <a:r>
            <a:rPr lang="ru-RU" sz="1800" dirty="0" smtClean="0"/>
            <a:t>проведение научных исследований</a:t>
          </a:r>
          <a:endParaRPr lang="ru-RU" sz="1800" dirty="0"/>
        </a:p>
      </dgm:t>
    </dgm:pt>
    <dgm:pt modelId="{72BCF5D8-CD6D-4BA6-9874-CAE39385F8D9}" type="parTrans" cxnId="{4A3F1CEC-4263-485E-B097-A045ABF494B2}">
      <dgm:prSet/>
      <dgm:spPr/>
      <dgm:t>
        <a:bodyPr/>
        <a:lstStyle/>
        <a:p>
          <a:endParaRPr lang="ru-RU" sz="6000"/>
        </a:p>
      </dgm:t>
    </dgm:pt>
    <dgm:pt modelId="{975A7A51-B6A3-4A29-973C-AA17A5335613}" type="sibTrans" cxnId="{4A3F1CEC-4263-485E-B097-A045ABF494B2}">
      <dgm:prSet/>
      <dgm:spPr/>
      <dgm:t>
        <a:bodyPr/>
        <a:lstStyle/>
        <a:p>
          <a:endParaRPr lang="ru-RU" sz="6000"/>
        </a:p>
      </dgm:t>
    </dgm:pt>
    <dgm:pt modelId="{E37A62E5-C451-4EC0-AC67-8C31F091029E}">
      <dgm:prSet custT="1"/>
      <dgm:spPr/>
      <dgm:t>
        <a:bodyPr/>
        <a:lstStyle/>
        <a:p>
          <a:pPr rtl="0"/>
          <a:r>
            <a:rPr lang="ru-RU" sz="1800" dirty="0" smtClean="0"/>
            <a:t>разработка программных и учебных материалов</a:t>
          </a:r>
          <a:endParaRPr lang="ru-RU" sz="1800" dirty="0"/>
        </a:p>
      </dgm:t>
    </dgm:pt>
    <dgm:pt modelId="{DBA045F0-7AAD-497C-A00E-E4752DD91BFC}" type="parTrans" cxnId="{DCC87C2B-0F7F-4824-A688-405DD8678AA6}">
      <dgm:prSet/>
      <dgm:spPr/>
      <dgm:t>
        <a:bodyPr/>
        <a:lstStyle/>
        <a:p>
          <a:endParaRPr lang="ru-RU" sz="6000"/>
        </a:p>
      </dgm:t>
    </dgm:pt>
    <dgm:pt modelId="{AE0E6F4E-31D2-4EDF-B053-A7BCDC57B3E4}" type="sibTrans" cxnId="{DCC87C2B-0F7F-4824-A688-405DD8678AA6}">
      <dgm:prSet/>
      <dgm:spPr/>
      <dgm:t>
        <a:bodyPr/>
        <a:lstStyle/>
        <a:p>
          <a:endParaRPr lang="ru-RU" sz="6000"/>
        </a:p>
      </dgm:t>
    </dgm:pt>
    <dgm:pt modelId="{5407B259-4122-4AB3-8A3D-A0A0FDBEEC4C}">
      <dgm:prSet custT="1"/>
      <dgm:spPr/>
      <dgm:t>
        <a:bodyPr/>
        <a:lstStyle/>
        <a:p>
          <a:pPr rtl="0"/>
          <a:r>
            <a:rPr lang="ru-RU" sz="1800" dirty="0" smtClean="0"/>
            <a:t>формирование  культуры инклюзивного обучения</a:t>
          </a:r>
          <a:endParaRPr lang="ru-RU" sz="1800" dirty="0"/>
        </a:p>
      </dgm:t>
    </dgm:pt>
    <dgm:pt modelId="{16FABB48-66C4-41C7-B8DF-3626A6278D72}" type="parTrans" cxnId="{13EB448F-F62B-45F7-BDE5-D7082EDD4165}">
      <dgm:prSet/>
      <dgm:spPr/>
      <dgm:t>
        <a:bodyPr/>
        <a:lstStyle/>
        <a:p>
          <a:endParaRPr lang="ru-RU" sz="6000"/>
        </a:p>
      </dgm:t>
    </dgm:pt>
    <dgm:pt modelId="{9F99BDF5-23DA-4D44-AE05-2B90BBCDBB05}" type="sibTrans" cxnId="{13EB448F-F62B-45F7-BDE5-D7082EDD4165}">
      <dgm:prSet/>
      <dgm:spPr/>
      <dgm:t>
        <a:bodyPr/>
        <a:lstStyle/>
        <a:p>
          <a:endParaRPr lang="ru-RU" sz="6000"/>
        </a:p>
      </dgm:t>
    </dgm:pt>
    <dgm:pt modelId="{7D2F20F5-031B-44CB-942A-2FD2ABF8C1E1}">
      <dgm:prSet custT="1"/>
      <dgm:spPr/>
      <dgm:t>
        <a:bodyPr/>
        <a:lstStyle/>
        <a:p>
          <a:pPr rtl="0"/>
          <a:r>
            <a:rPr lang="ru-RU" sz="1800" dirty="0" smtClean="0"/>
            <a:t>просветительская поддержка участников инклюзивного образования</a:t>
          </a:r>
          <a:endParaRPr lang="ru-RU" sz="1800" dirty="0"/>
        </a:p>
      </dgm:t>
    </dgm:pt>
    <dgm:pt modelId="{800A570C-00E1-45DD-AE5A-E2484B90E3C2}" type="parTrans" cxnId="{51BD4541-1CC9-4E20-A387-ECEB9D418451}">
      <dgm:prSet/>
      <dgm:spPr/>
      <dgm:t>
        <a:bodyPr/>
        <a:lstStyle/>
        <a:p>
          <a:endParaRPr lang="ru-RU" sz="6000"/>
        </a:p>
      </dgm:t>
    </dgm:pt>
    <dgm:pt modelId="{49602A56-C120-49F0-BBA7-C5ADBE737253}" type="sibTrans" cxnId="{51BD4541-1CC9-4E20-A387-ECEB9D418451}">
      <dgm:prSet/>
      <dgm:spPr/>
      <dgm:t>
        <a:bodyPr/>
        <a:lstStyle/>
        <a:p>
          <a:endParaRPr lang="ru-RU" sz="6000"/>
        </a:p>
      </dgm:t>
    </dgm:pt>
    <dgm:pt modelId="{97EBFE22-4E0E-4681-A5B1-A8C4B29E9714}">
      <dgm:prSet custT="1"/>
      <dgm:spPr/>
      <dgm:t>
        <a:bodyPr/>
        <a:lstStyle/>
        <a:p>
          <a:pPr rtl="0"/>
          <a:r>
            <a:rPr lang="ru-RU" sz="1800" dirty="0" smtClean="0"/>
            <a:t>популяризация сущности, ценностей, принципов инклюзивного образования</a:t>
          </a:r>
          <a:endParaRPr lang="ru-RU" sz="1800" dirty="0"/>
        </a:p>
      </dgm:t>
    </dgm:pt>
    <dgm:pt modelId="{AF6879DA-AF9D-47CE-9803-845E007675AC}" type="parTrans" cxnId="{18721902-F2B2-40FE-9D81-E601B88BD12C}">
      <dgm:prSet/>
      <dgm:spPr/>
      <dgm:t>
        <a:bodyPr/>
        <a:lstStyle/>
        <a:p>
          <a:endParaRPr lang="ru-RU" sz="6000"/>
        </a:p>
      </dgm:t>
    </dgm:pt>
    <dgm:pt modelId="{5B7404D9-738C-416E-A6A4-4524FDAEDE7F}" type="sibTrans" cxnId="{18721902-F2B2-40FE-9D81-E601B88BD12C}">
      <dgm:prSet/>
      <dgm:spPr/>
      <dgm:t>
        <a:bodyPr/>
        <a:lstStyle/>
        <a:p>
          <a:endParaRPr lang="ru-RU" sz="6000"/>
        </a:p>
      </dgm:t>
    </dgm:pt>
    <dgm:pt modelId="{193D9A15-1F51-4CAC-9958-2C51AA5AA5CE}">
      <dgm:prSet custT="1"/>
      <dgm:spPr/>
      <dgm:t>
        <a:bodyPr/>
        <a:lstStyle/>
        <a:p>
          <a:pPr rtl="0"/>
          <a:r>
            <a:rPr lang="ru-RU" sz="1800" dirty="0" smtClean="0"/>
            <a:t>формирование толерантного поведения в инклюзивном пространстве</a:t>
          </a:r>
          <a:endParaRPr lang="ru-RU" sz="1800" dirty="0"/>
        </a:p>
      </dgm:t>
    </dgm:pt>
    <dgm:pt modelId="{15FF88F1-2B0A-4DBE-A9B1-3F54A2ECCA32}" type="parTrans" cxnId="{7308B239-8143-4F4D-A49A-312940387AF0}">
      <dgm:prSet/>
      <dgm:spPr/>
      <dgm:t>
        <a:bodyPr/>
        <a:lstStyle/>
        <a:p>
          <a:endParaRPr lang="ru-RU" sz="6000"/>
        </a:p>
      </dgm:t>
    </dgm:pt>
    <dgm:pt modelId="{1ADCAE57-565B-4099-8E0E-4FB2994D7884}" type="sibTrans" cxnId="{7308B239-8143-4F4D-A49A-312940387AF0}">
      <dgm:prSet/>
      <dgm:spPr/>
      <dgm:t>
        <a:bodyPr/>
        <a:lstStyle/>
        <a:p>
          <a:endParaRPr lang="ru-RU" sz="6000"/>
        </a:p>
      </dgm:t>
    </dgm:pt>
    <dgm:pt modelId="{F02C7930-D613-4309-890D-1A58FB35BD7D}" type="pres">
      <dgm:prSet presAssocID="{372AD1C5-2484-4B1B-B7EC-BAC3F5EE0859}" presName="Name0" presStyleCnt="0">
        <dgm:presLayoutVars>
          <dgm:dir/>
        </dgm:presLayoutVars>
      </dgm:prSet>
      <dgm:spPr/>
    </dgm:pt>
    <dgm:pt modelId="{4E2788D9-3542-4D1F-9EB4-E88906FBBA2A}" type="pres">
      <dgm:prSet presAssocID="{23FD330F-09BB-4C2E-8370-9210E828AF53}" presName="picture_1" presStyleLbl="bgImgPlace1" presStyleIdx="0" presStyleCnt="1" custScaleX="105446" custScaleY="101599" custLinFactNeighborX="-3512" custLinFactNeighborY="-3448"/>
      <dgm:spPr/>
    </dgm:pt>
    <dgm:pt modelId="{F465F75C-6BF5-4543-9EB6-117533E1A69B}" type="pres">
      <dgm:prSet presAssocID="{3C5332CC-B90D-42BF-B9AC-FCC6E0786697}" presName="text_1" presStyleLbl="node1" presStyleIdx="0" presStyleCnt="0" custLinFactNeighborX="-2485" custLinFactNeighborY="-107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6C5BB5-92CD-4C3D-839E-4B9501DCB3E5}" type="pres">
      <dgm:prSet presAssocID="{372AD1C5-2484-4B1B-B7EC-BAC3F5EE0859}" presName="linV" presStyleCnt="0"/>
      <dgm:spPr/>
    </dgm:pt>
    <dgm:pt modelId="{D7B13096-6E1D-49A6-BB25-5605318F6FDF}" type="pres">
      <dgm:prSet presAssocID="{E37A62E5-C451-4EC0-AC67-8C31F091029E}" presName="pair" presStyleCnt="0"/>
      <dgm:spPr/>
    </dgm:pt>
    <dgm:pt modelId="{95F14A9A-F3E0-4304-8246-4756BC08914D}" type="pres">
      <dgm:prSet presAssocID="{E37A62E5-C451-4EC0-AC67-8C31F091029E}" presName="spaceH" presStyleLbl="node1" presStyleIdx="0" presStyleCnt="0"/>
      <dgm:spPr/>
    </dgm:pt>
    <dgm:pt modelId="{15580FB6-8D7C-4A50-B18D-EAAD03349E8A}" type="pres">
      <dgm:prSet presAssocID="{E37A62E5-C451-4EC0-AC67-8C31F091029E}" presName="desPictures" presStyleLbl="alignImgPlace1" presStyleIdx="0" presStyleCnt="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13086BD-7702-4CCB-8115-F414B6A9EF93}" type="pres">
      <dgm:prSet presAssocID="{E37A62E5-C451-4EC0-AC67-8C31F091029E}" presName="desTextWrapper" presStyleCnt="0"/>
      <dgm:spPr/>
    </dgm:pt>
    <dgm:pt modelId="{28101FAA-8859-460E-913D-DF409222EF1B}" type="pres">
      <dgm:prSet presAssocID="{E37A62E5-C451-4EC0-AC67-8C31F091029E}" presName="desText" presStyleLbl="revTx" presStyleIdx="0" presStyleCnt="9">
        <dgm:presLayoutVars>
          <dgm:bulletEnabled val="1"/>
        </dgm:presLayoutVars>
      </dgm:prSet>
      <dgm:spPr/>
    </dgm:pt>
    <dgm:pt modelId="{96B177E1-913E-46CF-B312-5008F9EB2838}" type="pres">
      <dgm:prSet presAssocID="{AE0E6F4E-31D2-4EDF-B053-A7BCDC57B3E4}" presName="spaceV" presStyleCnt="0"/>
      <dgm:spPr/>
    </dgm:pt>
    <dgm:pt modelId="{B7D2BA57-7CCB-4F53-BC51-69FAED550FC3}" type="pres">
      <dgm:prSet presAssocID="{E22ECE9E-EC65-48FE-9BF6-944E063CA2E2}" presName="pair" presStyleCnt="0"/>
      <dgm:spPr/>
    </dgm:pt>
    <dgm:pt modelId="{5B6E3491-D67B-4961-81D2-B800967D4DFB}" type="pres">
      <dgm:prSet presAssocID="{E22ECE9E-EC65-48FE-9BF6-944E063CA2E2}" presName="spaceH" presStyleLbl="node1" presStyleIdx="0" presStyleCnt="0"/>
      <dgm:spPr/>
    </dgm:pt>
    <dgm:pt modelId="{E8E25494-C25B-4CDD-BB4E-14EBA5D74D13}" type="pres">
      <dgm:prSet presAssocID="{E22ECE9E-EC65-48FE-9BF6-944E063CA2E2}" presName="desPictures" presStyleLbl="alignImgPlace1" presStyleIdx="1" presStyleCnt="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3FC5C44-CCF5-44F3-9444-9FB0FFB91B37}" type="pres">
      <dgm:prSet presAssocID="{E22ECE9E-EC65-48FE-9BF6-944E063CA2E2}" presName="desTextWrapper" presStyleCnt="0"/>
      <dgm:spPr/>
    </dgm:pt>
    <dgm:pt modelId="{E7069521-8D0A-485C-8FCD-90BA2AB51C8C}" type="pres">
      <dgm:prSet presAssocID="{E22ECE9E-EC65-48FE-9BF6-944E063CA2E2}" presName="desText" presStyleLbl="revTx" presStyleIdx="1" presStyleCnt="9">
        <dgm:presLayoutVars>
          <dgm:bulletEnabled val="1"/>
        </dgm:presLayoutVars>
      </dgm:prSet>
      <dgm:spPr/>
    </dgm:pt>
    <dgm:pt modelId="{CC4F22A7-C660-4306-AF66-1B0BDB8B89A5}" type="pres">
      <dgm:prSet presAssocID="{86DB118F-A457-4A57-A5A8-A8923333BB5F}" presName="spaceV" presStyleCnt="0"/>
      <dgm:spPr/>
    </dgm:pt>
    <dgm:pt modelId="{4FA63B3A-E410-4260-A1F1-1B9C151A7300}" type="pres">
      <dgm:prSet presAssocID="{5407B259-4122-4AB3-8A3D-A0A0FDBEEC4C}" presName="pair" presStyleCnt="0"/>
      <dgm:spPr/>
    </dgm:pt>
    <dgm:pt modelId="{36A352BB-9B5A-4C32-BAD1-275AA77B108C}" type="pres">
      <dgm:prSet presAssocID="{5407B259-4122-4AB3-8A3D-A0A0FDBEEC4C}" presName="spaceH" presStyleLbl="node1" presStyleIdx="0" presStyleCnt="0"/>
      <dgm:spPr/>
    </dgm:pt>
    <dgm:pt modelId="{7E040C6C-30EB-459C-A5A1-15978CBC75B7}" type="pres">
      <dgm:prSet presAssocID="{5407B259-4122-4AB3-8A3D-A0A0FDBEEC4C}" presName="desPictures" presStyleLbl="alignImgPlace1" presStyleIdx="2" presStyleCnt="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7B38E20B-BCF1-4045-B460-F7F4D7E9B73A}" type="pres">
      <dgm:prSet presAssocID="{5407B259-4122-4AB3-8A3D-A0A0FDBEEC4C}" presName="desTextWrapper" presStyleCnt="0"/>
      <dgm:spPr/>
    </dgm:pt>
    <dgm:pt modelId="{52CC0B9D-2816-44E4-912E-E397A2EDBEFD}" type="pres">
      <dgm:prSet presAssocID="{5407B259-4122-4AB3-8A3D-A0A0FDBEEC4C}" presName="desText" presStyleLbl="revTx" presStyleIdx="2" presStyleCnt="9">
        <dgm:presLayoutVars>
          <dgm:bulletEnabled val="1"/>
        </dgm:presLayoutVars>
      </dgm:prSet>
      <dgm:spPr/>
    </dgm:pt>
    <dgm:pt modelId="{392D116A-2847-4284-9A83-2B79C9623E83}" type="pres">
      <dgm:prSet presAssocID="{9F99BDF5-23DA-4D44-AE05-2B90BBCDBB05}" presName="spaceV" presStyleCnt="0"/>
      <dgm:spPr/>
    </dgm:pt>
    <dgm:pt modelId="{27DCBC99-163D-42D7-8765-29585C597C3E}" type="pres">
      <dgm:prSet presAssocID="{AB30B92B-5B0B-44FD-B202-A8B3DDC9D793}" presName="pair" presStyleCnt="0"/>
      <dgm:spPr/>
    </dgm:pt>
    <dgm:pt modelId="{B003ED6C-C904-45B1-A916-81B71EB5A3F5}" type="pres">
      <dgm:prSet presAssocID="{AB30B92B-5B0B-44FD-B202-A8B3DDC9D793}" presName="spaceH" presStyleLbl="node1" presStyleIdx="0" presStyleCnt="0"/>
      <dgm:spPr/>
    </dgm:pt>
    <dgm:pt modelId="{EB29D946-EC0D-4808-BF79-E83102AE18DB}" type="pres">
      <dgm:prSet presAssocID="{AB30B92B-5B0B-44FD-B202-A8B3DDC9D793}" presName="desPictures" presStyleLbl="alignImgPlace1" presStyleIdx="3" presStyleCnt="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A56FBA35-A6B0-4E8C-91D5-70330902BE0F}" type="pres">
      <dgm:prSet presAssocID="{AB30B92B-5B0B-44FD-B202-A8B3DDC9D793}" presName="desTextWrapper" presStyleCnt="0"/>
      <dgm:spPr/>
    </dgm:pt>
    <dgm:pt modelId="{405B5128-1859-449F-999F-425DE894F223}" type="pres">
      <dgm:prSet presAssocID="{AB30B92B-5B0B-44FD-B202-A8B3DDC9D793}" presName="desText" presStyleLbl="revTx" presStyleIdx="3" presStyleCnt="9">
        <dgm:presLayoutVars>
          <dgm:bulletEnabled val="1"/>
        </dgm:presLayoutVars>
      </dgm:prSet>
      <dgm:spPr/>
    </dgm:pt>
    <dgm:pt modelId="{1555549C-31F2-43FF-8704-950448118288}" type="pres">
      <dgm:prSet presAssocID="{DB5C7869-909A-4AD1-8D9A-701C9254D6A3}" presName="spaceV" presStyleCnt="0"/>
      <dgm:spPr/>
    </dgm:pt>
    <dgm:pt modelId="{3322DF52-44A0-4B9A-AE49-05710E85B8E8}" type="pres">
      <dgm:prSet presAssocID="{7D2F20F5-031B-44CB-942A-2FD2ABF8C1E1}" presName="pair" presStyleCnt="0"/>
      <dgm:spPr/>
    </dgm:pt>
    <dgm:pt modelId="{54AF9E81-7DE1-485E-BA2B-03B9BCF3B858}" type="pres">
      <dgm:prSet presAssocID="{7D2F20F5-031B-44CB-942A-2FD2ABF8C1E1}" presName="spaceH" presStyleLbl="node1" presStyleIdx="0" presStyleCnt="0"/>
      <dgm:spPr/>
    </dgm:pt>
    <dgm:pt modelId="{080D1583-7B36-4C0D-8CB5-A42AFB14A39B}" type="pres">
      <dgm:prSet presAssocID="{7D2F20F5-031B-44CB-942A-2FD2ABF8C1E1}" presName="desPictures" presStyleLbl="alignImgPlace1" presStyleIdx="4" presStyleCnt="9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047147A6-EDF5-474E-963F-9753C9CDE0C9}" type="pres">
      <dgm:prSet presAssocID="{7D2F20F5-031B-44CB-942A-2FD2ABF8C1E1}" presName="desTextWrapper" presStyleCnt="0"/>
      <dgm:spPr/>
    </dgm:pt>
    <dgm:pt modelId="{4C2D1756-5CEF-47DD-AFD9-1968BBEF73B4}" type="pres">
      <dgm:prSet presAssocID="{7D2F20F5-031B-44CB-942A-2FD2ABF8C1E1}" presName="desText" presStyleLbl="revTx" presStyleIdx="4" presStyleCnt="9">
        <dgm:presLayoutVars>
          <dgm:bulletEnabled val="1"/>
        </dgm:presLayoutVars>
      </dgm:prSet>
      <dgm:spPr/>
    </dgm:pt>
    <dgm:pt modelId="{7F5A6F0D-3310-434E-8800-31B3154DD9FC}" type="pres">
      <dgm:prSet presAssocID="{49602A56-C120-49F0-BBA7-C5ADBE737253}" presName="spaceV" presStyleCnt="0"/>
      <dgm:spPr/>
    </dgm:pt>
    <dgm:pt modelId="{533A8630-BE27-43ED-B930-9B0CFFC76B2A}" type="pres">
      <dgm:prSet presAssocID="{6C9186B2-01F9-4216-A064-BC2013BD2DD5}" presName="pair" presStyleCnt="0"/>
      <dgm:spPr/>
    </dgm:pt>
    <dgm:pt modelId="{D064F44C-2800-40FB-9677-9E6268719CE6}" type="pres">
      <dgm:prSet presAssocID="{6C9186B2-01F9-4216-A064-BC2013BD2DD5}" presName="spaceH" presStyleLbl="node1" presStyleIdx="0" presStyleCnt="0"/>
      <dgm:spPr/>
    </dgm:pt>
    <dgm:pt modelId="{5858EE62-C34B-4060-8A95-56392CCC6ADC}" type="pres">
      <dgm:prSet presAssocID="{6C9186B2-01F9-4216-A064-BC2013BD2DD5}" presName="desPictures" presStyleLbl="alignImgPlace1" presStyleIdx="5" presStyleCnt="9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F6D5AA83-92A3-4F74-BD9A-BDE28CA9D6BA}" type="pres">
      <dgm:prSet presAssocID="{6C9186B2-01F9-4216-A064-BC2013BD2DD5}" presName="desTextWrapper" presStyleCnt="0"/>
      <dgm:spPr/>
    </dgm:pt>
    <dgm:pt modelId="{3AC9A2FE-318C-429C-84BC-45C2ACFD00A8}" type="pres">
      <dgm:prSet presAssocID="{6C9186B2-01F9-4216-A064-BC2013BD2DD5}" presName="desText" presStyleLbl="revTx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85EFF-D6B4-4319-888D-25B1D6593FEB}" type="pres">
      <dgm:prSet presAssocID="{60533CF8-F737-4ADB-9745-47082896124C}" presName="spaceV" presStyleCnt="0"/>
      <dgm:spPr/>
    </dgm:pt>
    <dgm:pt modelId="{2908FCCB-221A-49E1-A550-CF069014596F}" type="pres">
      <dgm:prSet presAssocID="{A562442B-4051-43BC-B134-11DC0D150873}" presName="pair" presStyleCnt="0"/>
      <dgm:spPr/>
    </dgm:pt>
    <dgm:pt modelId="{5EAAD954-78FA-4FFC-B3DB-4BAD424C7C3C}" type="pres">
      <dgm:prSet presAssocID="{A562442B-4051-43BC-B134-11DC0D150873}" presName="spaceH" presStyleLbl="node1" presStyleIdx="0" presStyleCnt="0"/>
      <dgm:spPr/>
    </dgm:pt>
    <dgm:pt modelId="{4008D720-3CE1-4D8B-B691-E2C3D8A075E4}" type="pres">
      <dgm:prSet presAssocID="{A562442B-4051-43BC-B134-11DC0D150873}" presName="desPictures" presStyleLbl="alignImgPlace1" presStyleIdx="6" presStyleCnt="9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  <dgm:pt modelId="{A5FC60AA-06EF-4FF7-94FE-31B73A8F4A74}" type="pres">
      <dgm:prSet presAssocID="{A562442B-4051-43BC-B134-11DC0D150873}" presName="desTextWrapper" presStyleCnt="0"/>
      <dgm:spPr/>
    </dgm:pt>
    <dgm:pt modelId="{A92731B7-49B6-40CC-8835-8A9ECECB746F}" type="pres">
      <dgm:prSet presAssocID="{A562442B-4051-43BC-B134-11DC0D150873}" presName="desText" presStyleLbl="revTx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06C727-14CA-4650-B403-B7AF6E18259B}" type="pres">
      <dgm:prSet presAssocID="{975A7A51-B6A3-4A29-973C-AA17A5335613}" presName="spaceV" presStyleCnt="0"/>
      <dgm:spPr/>
    </dgm:pt>
    <dgm:pt modelId="{3C751B92-80FA-4425-8E3A-BF028D4BD95D}" type="pres">
      <dgm:prSet presAssocID="{97EBFE22-4E0E-4681-A5B1-A8C4B29E9714}" presName="pair" presStyleCnt="0"/>
      <dgm:spPr/>
    </dgm:pt>
    <dgm:pt modelId="{2E2E2FA7-EF5B-42E7-A5BF-8B487D982860}" type="pres">
      <dgm:prSet presAssocID="{97EBFE22-4E0E-4681-A5B1-A8C4B29E9714}" presName="spaceH" presStyleLbl="node1" presStyleIdx="0" presStyleCnt="0"/>
      <dgm:spPr/>
    </dgm:pt>
    <dgm:pt modelId="{4144AD35-CF6E-4BB0-BCFC-7531F1740978}" type="pres">
      <dgm:prSet presAssocID="{97EBFE22-4E0E-4681-A5B1-A8C4B29E9714}" presName="desPictures" presStyleLbl="alignImgPlace1" presStyleIdx="7" presStyleCnt="9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</dgm:pt>
    <dgm:pt modelId="{5709AE0A-7C0D-483A-B27C-F76F23F72266}" type="pres">
      <dgm:prSet presAssocID="{97EBFE22-4E0E-4681-A5B1-A8C4B29E9714}" presName="desTextWrapper" presStyleCnt="0"/>
      <dgm:spPr/>
    </dgm:pt>
    <dgm:pt modelId="{E4D49ED9-9E98-43DD-945B-2F5C933ADBDB}" type="pres">
      <dgm:prSet presAssocID="{97EBFE22-4E0E-4681-A5B1-A8C4B29E9714}" presName="desText" presStyleLbl="revTx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21A5E9-8DEC-4688-8268-1B04F8A16125}" type="pres">
      <dgm:prSet presAssocID="{5B7404D9-738C-416E-A6A4-4524FDAEDE7F}" presName="spaceV" presStyleCnt="0"/>
      <dgm:spPr/>
    </dgm:pt>
    <dgm:pt modelId="{77C9E577-1835-44B0-8756-5A7E2660755C}" type="pres">
      <dgm:prSet presAssocID="{193D9A15-1F51-4CAC-9958-2C51AA5AA5CE}" presName="pair" presStyleCnt="0"/>
      <dgm:spPr/>
    </dgm:pt>
    <dgm:pt modelId="{CE423852-A59F-4C0E-A8E6-C7DCBC048CAA}" type="pres">
      <dgm:prSet presAssocID="{193D9A15-1F51-4CAC-9958-2C51AA5AA5CE}" presName="spaceH" presStyleLbl="node1" presStyleIdx="0" presStyleCnt="0"/>
      <dgm:spPr/>
    </dgm:pt>
    <dgm:pt modelId="{C04E0B17-417D-4583-9598-0BC931DBEA22}" type="pres">
      <dgm:prSet presAssocID="{193D9A15-1F51-4CAC-9958-2C51AA5AA5CE}" presName="desPictures" presStyleLbl="alignImgPlace1" presStyleIdx="8" presStyleCnt="9"/>
      <dgm:spPr>
        <a:blipFill rotWithShape="1">
          <a:blip xmlns:r="http://schemas.openxmlformats.org/officeDocument/2006/relationships" r:embed="rId10"/>
          <a:stretch>
            <a:fillRect/>
          </a:stretch>
        </a:blipFill>
      </dgm:spPr>
    </dgm:pt>
    <dgm:pt modelId="{9A96A824-3DCD-496E-8F44-72501C3FCDC0}" type="pres">
      <dgm:prSet presAssocID="{193D9A15-1F51-4CAC-9958-2C51AA5AA5CE}" presName="desTextWrapper" presStyleCnt="0"/>
      <dgm:spPr/>
    </dgm:pt>
    <dgm:pt modelId="{CF8DAED4-C11F-4891-9F79-356BF6328A9A}" type="pres">
      <dgm:prSet presAssocID="{193D9A15-1F51-4CAC-9958-2C51AA5AA5CE}" presName="desText" presStyleLbl="revTx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9FD806-30FF-497D-9549-184A00AEA7BD}" type="pres">
      <dgm:prSet presAssocID="{372AD1C5-2484-4B1B-B7EC-BAC3F5EE0859}" presName="maxNode" presStyleCnt="0"/>
      <dgm:spPr/>
    </dgm:pt>
    <dgm:pt modelId="{5933C3A8-C21D-4E63-A7DA-1CE279AECECA}" type="pres">
      <dgm:prSet presAssocID="{372AD1C5-2484-4B1B-B7EC-BAC3F5EE0859}" presName="Name33" presStyleCnt="0"/>
      <dgm:spPr/>
    </dgm:pt>
  </dgm:ptLst>
  <dgm:cxnLst>
    <dgm:cxn modelId="{020704D1-B982-4DA3-9744-EB1CCF42DB4D}" srcId="{372AD1C5-2484-4B1B-B7EC-BAC3F5EE0859}" destId="{E22ECE9E-EC65-48FE-9BF6-944E063CA2E2}" srcOrd="2" destOrd="0" parTransId="{DABE488D-839C-4A7D-948B-FFD62858C0EE}" sibTransId="{86DB118F-A457-4A57-A5A8-A8923333BB5F}"/>
    <dgm:cxn modelId="{11169CA8-4B2B-44E8-9241-1493BB9AEF6E}" srcId="{372AD1C5-2484-4B1B-B7EC-BAC3F5EE0859}" destId="{AB30B92B-5B0B-44FD-B202-A8B3DDC9D793}" srcOrd="4" destOrd="0" parTransId="{EA37AEB1-7263-419E-8A15-AE901E485CFF}" sibTransId="{DB5C7869-909A-4AD1-8D9A-701C9254D6A3}"/>
    <dgm:cxn modelId="{4A3F1CEC-4263-485E-B097-A045ABF494B2}" srcId="{372AD1C5-2484-4B1B-B7EC-BAC3F5EE0859}" destId="{A562442B-4051-43BC-B134-11DC0D150873}" srcOrd="7" destOrd="0" parTransId="{72BCF5D8-CD6D-4BA6-9874-CAE39385F8D9}" sibTransId="{975A7A51-B6A3-4A29-973C-AA17A5335613}"/>
    <dgm:cxn modelId="{7308B239-8143-4F4D-A49A-312940387AF0}" srcId="{372AD1C5-2484-4B1B-B7EC-BAC3F5EE0859}" destId="{193D9A15-1F51-4CAC-9958-2C51AA5AA5CE}" srcOrd="9" destOrd="0" parTransId="{15FF88F1-2B0A-4DBE-A9B1-3F54A2ECCA32}" sibTransId="{1ADCAE57-565B-4099-8E0E-4FB2994D7884}"/>
    <dgm:cxn modelId="{B4068336-886A-43F8-ABB4-B93EE7CF48BA}" srcId="{372AD1C5-2484-4B1B-B7EC-BAC3F5EE0859}" destId="{3C5332CC-B90D-42BF-B9AC-FCC6E0786697}" srcOrd="0" destOrd="0" parTransId="{5211DCD0-BAFC-449D-8364-D3806C7D56C6}" sibTransId="{23FD330F-09BB-4C2E-8370-9210E828AF53}"/>
    <dgm:cxn modelId="{DCC87C2B-0F7F-4824-A688-405DD8678AA6}" srcId="{372AD1C5-2484-4B1B-B7EC-BAC3F5EE0859}" destId="{E37A62E5-C451-4EC0-AC67-8C31F091029E}" srcOrd="1" destOrd="0" parTransId="{DBA045F0-7AAD-497C-A00E-E4752DD91BFC}" sibTransId="{AE0E6F4E-31D2-4EDF-B053-A7BCDC57B3E4}"/>
    <dgm:cxn modelId="{CB69E558-2675-4898-A390-8F25074E9D87}" srcId="{372AD1C5-2484-4B1B-B7EC-BAC3F5EE0859}" destId="{6C9186B2-01F9-4216-A064-BC2013BD2DD5}" srcOrd="6" destOrd="0" parTransId="{E244B886-4222-4545-9E7A-6ABF61867529}" sibTransId="{60533CF8-F737-4ADB-9745-47082896124C}"/>
    <dgm:cxn modelId="{DBD86F47-D063-4942-AEEE-D90F0FC52822}" type="presOf" srcId="{97EBFE22-4E0E-4681-A5B1-A8C4B29E9714}" destId="{E4D49ED9-9E98-43DD-945B-2F5C933ADBDB}" srcOrd="0" destOrd="0" presId="urn:microsoft.com/office/officeart/2008/layout/AccentedPicture"/>
    <dgm:cxn modelId="{FB43BD64-3FF8-429E-9088-9DF22DE6C51F}" type="presOf" srcId="{E37A62E5-C451-4EC0-AC67-8C31F091029E}" destId="{28101FAA-8859-460E-913D-DF409222EF1B}" srcOrd="0" destOrd="0" presId="urn:microsoft.com/office/officeart/2008/layout/AccentedPicture"/>
    <dgm:cxn modelId="{18721902-F2B2-40FE-9D81-E601B88BD12C}" srcId="{372AD1C5-2484-4B1B-B7EC-BAC3F5EE0859}" destId="{97EBFE22-4E0E-4681-A5B1-A8C4B29E9714}" srcOrd="8" destOrd="0" parTransId="{AF6879DA-AF9D-47CE-9803-845E007675AC}" sibTransId="{5B7404D9-738C-416E-A6A4-4524FDAEDE7F}"/>
    <dgm:cxn modelId="{5D142DCB-42DA-49E7-A9E3-C55396660421}" type="presOf" srcId="{A562442B-4051-43BC-B134-11DC0D150873}" destId="{A92731B7-49B6-40CC-8835-8A9ECECB746F}" srcOrd="0" destOrd="0" presId="urn:microsoft.com/office/officeart/2008/layout/AccentedPicture"/>
    <dgm:cxn modelId="{1E26B0E9-5B0D-4368-9A29-2EFE11B429D5}" type="presOf" srcId="{6C9186B2-01F9-4216-A064-BC2013BD2DD5}" destId="{3AC9A2FE-318C-429C-84BC-45C2ACFD00A8}" srcOrd="0" destOrd="0" presId="urn:microsoft.com/office/officeart/2008/layout/AccentedPicture"/>
    <dgm:cxn modelId="{13EB448F-F62B-45F7-BDE5-D7082EDD4165}" srcId="{372AD1C5-2484-4B1B-B7EC-BAC3F5EE0859}" destId="{5407B259-4122-4AB3-8A3D-A0A0FDBEEC4C}" srcOrd="3" destOrd="0" parTransId="{16FABB48-66C4-41C7-B8DF-3626A6278D72}" sibTransId="{9F99BDF5-23DA-4D44-AE05-2B90BBCDBB05}"/>
    <dgm:cxn modelId="{668E863E-1900-4B72-A0FA-549F0F19D82D}" type="presOf" srcId="{372AD1C5-2484-4B1B-B7EC-BAC3F5EE0859}" destId="{F02C7930-D613-4309-890D-1A58FB35BD7D}" srcOrd="0" destOrd="0" presId="urn:microsoft.com/office/officeart/2008/layout/AccentedPicture"/>
    <dgm:cxn modelId="{338E8731-E1EA-45C7-A202-F2FC52686FB7}" type="presOf" srcId="{E22ECE9E-EC65-48FE-9BF6-944E063CA2E2}" destId="{E7069521-8D0A-485C-8FCD-90BA2AB51C8C}" srcOrd="0" destOrd="0" presId="urn:microsoft.com/office/officeart/2008/layout/AccentedPicture"/>
    <dgm:cxn modelId="{1EDD0AF7-A604-46EC-9541-361D90B87D02}" type="presOf" srcId="{3C5332CC-B90D-42BF-B9AC-FCC6E0786697}" destId="{F465F75C-6BF5-4543-9EB6-117533E1A69B}" srcOrd="0" destOrd="0" presId="urn:microsoft.com/office/officeart/2008/layout/AccentedPicture"/>
    <dgm:cxn modelId="{70B4BED3-9BBE-4AE1-8282-90EDA6DF84E2}" type="presOf" srcId="{AB30B92B-5B0B-44FD-B202-A8B3DDC9D793}" destId="{405B5128-1859-449F-999F-425DE894F223}" srcOrd="0" destOrd="0" presId="urn:microsoft.com/office/officeart/2008/layout/AccentedPicture"/>
    <dgm:cxn modelId="{10D73918-F3D0-4CEF-B44B-81B846368107}" type="presOf" srcId="{23FD330F-09BB-4C2E-8370-9210E828AF53}" destId="{4E2788D9-3542-4D1F-9EB4-E88906FBBA2A}" srcOrd="0" destOrd="0" presId="urn:microsoft.com/office/officeart/2008/layout/AccentedPicture"/>
    <dgm:cxn modelId="{1885FFE7-0231-43B5-8297-3356192C7082}" type="presOf" srcId="{7D2F20F5-031B-44CB-942A-2FD2ABF8C1E1}" destId="{4C2D1756-5CEF-47DD-AFD9-1968BBEF73B4}" srcOrd="0" destOrd="0" presId="urn:microsoft.com/office/officeart/2008/layout/AccentedPicture"/>
    <dgm:cxn modelId="{51BD4541-1CC9-4E20-A387-ECEB9D418451}" srcId="{372AD1C5-2484-4B1B-B7EC-BAC3F5EE0859}" destId="{7D2F20F5-031B-44CB-942A-2FD2ABF8C1E1}" srcOrd="5" destOrd="0" parTransId="{800A570C-00E1-45DD-AE5A-E2484B90E3C2}" sibTransId="{49602A56-C120-49F0-BBA7-C5ADBE737253}"/>
    <dgm:cxn modelId="{34B2A863-0F63-4471-B3D2-7EC805BFD46C}" type="presOf" srcId="{193D9A15-1F51-4CAC-9958-2C51AA5AA5CE}" destId="{CF8DAED4-C11F-4891-9F79-356BF6328A9A}" srcOrd="0" destOrd="0" presId="urn:microsoft.com/office/officeart/2008/layout/AccentedPicture"/>
    <dgm:cxn modelId="{4A22E61D-16F7-4FC8-AECD-2D4F6DF3936C}" type="presOf" srcId="{5407B259-4122-4AB3-8A3D-A0A0FDBEEC4C}" destId="{52CC0B9D-2816-44E4-912E-E397A2EDBEFD}" srcOrd="0" destOrd="0" presId="urn:microsoft.com/office/officeart/2008/layout/AccentedPicture"/>
    <dgm:cxn modelId="{EAB6EDA7-6A4E-4062-8360-CC75DD01B4C6}" type="presParOf" srcId="{F02C7930-D613-4309-890D-1A58FB35BD7D}" destId="{4E2788D9-3542-4D1F-9EB4-E88906FBBA2A}" srcOrd="0" destOrd="0" presId="urn:microsoft.com/office/officeart/2008/layout/AccentedPicture"/>
    <dgm:cxn modelId="{DD77474C-A624-4849-B23D-2F1F57EDB5D7}" type="presParOf" srcId="{F02C7930-D613-4309-890D-1A58FB35BD7D}" destId="{F465F75C-6BF5-4543-9EB6-117533E1A69B}" srcOrd="1" destOrd="0" presId="urn:microsoft.com/office/officeart/2008/layout/AccentedPicture"/>
    <dgm:cxn modelId="{CC21EC7A-0BAA-4FEC-AE73-4AFA9503DEDA}" type="presParOf" srcId="{F02C7930-D613-4309-890D-1A58FB35BD7D}" destId="{816C5BB5-92CD-4C3D-839E-4B9501DCB3E5}" srcOrd="2" destOrd="0" presId="urn:microsoft.com/office/officeart/2008/layout/AccentedPicture"/>
    <dgm:cxn modelId="{678C79D8-5A47-4835-BED2-262CFC26E6BE}" type="presParOf" srcId="{816C5BB5-92CD-4C3D-839E-4B9501DCB3E5}" destId="{D7B13096-6E1D-49A6-BB25-5605318F6FDF}" srcOrd="0" destOrd="0" presId="urn:microsoft.com/office/officeart/2008/layout/AccentedPicture"/>
    <dgm:cxn modelId="{9EF58AC3-B458-4549-B355-C57F4FE02DC6}" type="presParOf" srcId="{D7B13096-6E1D-49A6-BB25-5605318F6FDF}" destId="{95F14A9A-F3E0-4304-8246-4756BC08914D}" srcOrd="0" destOrd="0" presId="urn:microsoft.com/office/officeart/2008/layout/AccentedPicture"/>
    <dgm:cxn modelId="{926A9AE9-9642-4F3B-989F-CFB56574B4DA}" type="presParOf" srcId="{D7B13096-6E1D-49A6-BB25-5605318F6FDF}" destId="{15580FB6-8D7C-4A50-B18D-EAAD03349E8A}" srcOrd="1" destOrd="0" presId="urn:microsoft.com/office/officeart/2008/layout/AccentedPicture"/>
    <dgm:cxn modelId="{E374F28A-2B61-47E9-80B9-B02E9D300435}" type="presParOf" srcId="{D7B13096-6E1D-49A6-BB25-5605318F6FDF}" destId="{113086BD-7702-4CCB-8115-F414B6A9EF93}" srcOrd="2" destOrd="0" presId="urn:microsoft.com/office/officeart/2008/layout/AccentedPicture"/>
    <dgm:cxn modelId="{5705AF43-6B96-42D6-B4D8-364B162D39EA}" type="presParOf" srcId="{113086BD-7702-4CCB-8115-F414B6A9EF93}" destId="{28101FAA-8859-460E-913D-DF409222EF1B}" srcOrd="0" destOrd="0" presId="urn:microsoft.com/office/officeart/2008/layout/AccentedPicture"/>
    <dgm:cxn modelId="{78C0A0F3-1CBB-432F-BD12-78297E1F6CCD}" type="presParOf" srcId="{816C5BB5-92CD-4C3D-839E-4B9501DCB3E5}" destId="{96B177E1-913E-46CF-B312-5008F9EB2838}" srcOrd="1" destOrd="0" presId="urn:microsoft.com/office/officeart/2008/layout/AccentedPicture"/>
    <dgm:cxn modelId="{433C9A93-B7A3-4F7F-A0F4-0474510978FC}" type="presParOf" srcId="{816C5BB5-92CD-4C3D-839E-4B9501DCB3E5}" destId="{B7D2BA57-7CCB-4F53-BC51-69FAED550FC3}" srcOrd="2" destOrd="0" presId="urn:microsoft.com/office/officeart/2008/layout/AccentedPicture"/>
    <dgm:cxn modelId="{9C948ED8-F4EE-429C-8680-03C1536B032E}" type="presParOf" srcId="{B7D2BA57-7CCB-4F53-BC51-69FAED550FC3}" destId="{5B6E3491-D67B-4961-81D2-B800967D4DFB}" srcOrd="0" destOrd="0" presId="urn:microsoft.com/office/officeart/2008/layout/AccentedPicture"/>
    <dgm:cxn modelId="{9A1628C3-A218-4994-88D4-CB52539CDEA4}" type="presParOf" srcId="{B7D2BA57-7CCB-4F53-BC51-69FAED550FC3}" destId="{E8E25494-C25B-4CDD-BB4E-14EBA5D74D13}" srcOrd="1" destOrd="0" presId="urn:microsoft.com/office/officeart/2008/layout/AccentedPicture"/>
    <dgm:cxn modelId="{08280ED1-95A9-4AC7-9D93-1E5B2F3BDBCE}" type="presParOf" srcId="{B7D2BA57-7CCB-4F53-BC51-69FAED550FC3}" destId="{23FC5C44-CCF5-44F3-9444-9FB0FFB91B37}" srcOrd="2" destOrd="0" presId="urn:microsoft.com/office/officeart/2008/layout/AccentedPicture"/>
    <dgm:cxn modelId="{8A348762-11AF-4C14-BC39-9B292A984BC7}" type="presParOf" srcId="{23FC5C44-CCF5-44F3-9444-9FB0FFB91B37}" destId="{E7069521-8D0A-485C-8FCD-90BA2AB51C8C}" srcOrd="0" destOrd="0" presId="urn:microsoft.com/office/officeart/2008/layout/AccentedPicture"/>
    <dgm:cxn modelId="{6AE147F5-5F66-4319-BAE1-03652CCF47BD}" type="presParOf" srcId="{816C5BB5-92CD-4C3D-839E-4B9501DCB3E5}" destId="{CC4F22A7-C660-4306-AF66-1B0BDB8B89A5}" srcOrd="3" destOrd="0" presId="urn:microsoft.com/office/officeart/2008/layout/AccentedPicture"/>
    <dgm:cxn modelId="{2F4F7057-39ED-4EB6-8078-7B1689183FB2}" type="presParOf" srcId="{816C5BB5-92CD-4C3D-839E-4B9501DCB3E5}" destId="{4FA63B3A-E410-4260-A1F1-1B9C151A7300}" srcOrd="4" destOrd="0" presId="urn:microsoft.com/office/officeart/2008/layout/AccentedPicture"/>
    <dgm:cxn modelId="{F0BC055B-00E3-454A-A663-EB5D670DF7C8}" type="presParOf" srcId="{4FA63B3A-E410-4260-A1F1-1B9C151A7300}" destId="{36A352BB-9B5A-4C32-BAD1-275AA77B108C}" srcOrd="0" destOrd="0" presId="urn:microsoft.com/office/officeart/2008/layout/AccentedPicture"/>
    <dgm:cxn modelId="{4219A22C-7796-4B33-AA1B-25A507380BF4}" type="presParOf" srcId="{4FA63B3A-E410-4260-A1F1-1B9C151A7300}" destId="{7E040C6C-30EB-459C-A5A1-15978CBC75B7}" srcOrd="1" destOrd="0" presId="urn:microsoft.com/office/officeart/2008/layout/AccentedPicture"/>
    <dgm:cxn modelId="{9A8C9924-D5FD-440A-B340-1922E4183BCE}" type="presParOf" srcId="{4FA63B3A-E410-4260-A1F1-1B9C151A7300}" destId="{7B38E20B-BCF1-4045-B460-F7F4D7E9B73A}" srcOrd="2" destOrd="0" presId="urn:microsoft.com/office/officeart/2008/layout/AccentedPicture"/>
    <dgm:cxn modelId="{4DF5A335-F2D6-4356-BEA6-57826FE457D5}" type="presParOf" srcId="{7B38E20B-BCF1-4045-B460-F7F4D7E9B73A}" destId="{52CC0B9D-2816-44E4-912E-E397A2EDBEFD}" srcOrd="0" destOrd="0" presId="urn:microsoft.com/office/officeart/2008/layout/AccentedPicture"/>
    <dgm:cxn modelId="{1ACA3690-59EB-4C68-B16A-2A24DDE97EE8}" type="presParOf" srcId="{816C5BB5-92CD-4C3D-839E-4B9501DCB3E5}" destId="{392D116A-2847-4284-9A83-2B79C9623E83}" srcOrd="5" destOrd="0" presId="urn:microsoft.com/office/officeart/2008/layout/AccentedPicture"/>
    <dgm:cxn modelId="{12659501-BF02-4EDE-80A7-83339412EBB0}" type="presParOf" srcId="{816C5BB5-92CD-4C3D-839E-4B9501DCB3E5}" destId="{27DCBC99-163D-42D7-8765-29585C597C3E}" srcOrd="6" destOrd="0" presId="urn:microsoft.com/office/officeart/2008/layout/AccentedPicture"/>
    <dgm:cxn modelId="{A065EC25-A27D-4B89-ABD9-3EBF257FCA45}" type="presParOf" srcId="{27DCBC99-163D-42D7-8765-29585C597C3E}" destId="{B003ED6C-C904-45B1-A916-81B71EB5A3F5}" srcOrd="0" destOrd="0" presId="urn:microsoft.com/office/officeart/2008/layout/AccentedPicture"/>
    <dgm:cxn modelId="{21E2EC3F-0A21-4B1B-966F-1621A3FC71C3}" type="presParOf" srcId="{27DCBC99-163D-42D7-8765-29585C597C3E}" destId="{EB29D946-EC0D-4808-BF79-E83102AE18DB}" srcOrd="1" destOrd="0" presId="urn:microsoft.com/office/officeart/2008/layout/AccentedPicture"/>
    <dgm:cxn modelId="{3B090D21-12E1-4D96-8316-D6A7A667700D}" type="presParOf" srcId="{27DCBC99-163D-42D7-8765-29585C597C3E}" destId="{A56FBA35-A6B0-4E8C-91D5-70330902BE0F}" srcOrd="2" destOrd="0" presId="urn:microsoft.com/office/officeart/2008/layout/AccentedPicture"/>
    <dgm:cxn modelId="{BFCA2245-BA66-464C-9A7E-CC0A63F9EBAC}" type="presParOf" srcId="{A56FBA35-A6B0-4E8C-91D5-70330902BE0F}" destId="{405B5128-1859-449F-999F-425DE894F223}" srcOrd="0" destOrd="0" presId="urn:microsoft.com/office/officeart/2008/layout/AccentedPicture"/>
    <dgm:cxn modelId="{ED931D5E-09A3-4CBE-887A-8B3348BDAF4D}" type="presParOf" srcId="{816C5BB5-92CD-4C3D-839E-4B9501DCB3E5}" destId="{1555549C-31F2-43FF-8704-950448118288}" srcOrd="7" destOrd="0" presId="urn:microsoft.com/office/officeart/2008/layout/AccentedPicture"/>
    <dgm:cxn modelId="{35344388-E9F0-4754-8188-634C7B4330E4}" type="presParOf" srcId="{816C5BB5-92CD-4C3D-839E-4B9501DCB3E5}" destId="{3322DF52-44A0-4B9A-AE49-05710E85B8E8}" srcOrd="8" destOrd="0" presId="urn:microsoft.com/office/officeart/2008/layout/AccentedPicture"/>
    <dgm:cxn modelId="{CDF75CAB-86E4-4097-A270-1CD772010EDF}" type="presParOf" srcId="{3322DF52-44A0-4B9A-AE49-05710E85B8E8}" destId="{54AF9E81-7DE1-485E-BA2B-03B9BCF3B858}" srcOrd="0" destOrd="0" presId="urn:microsoft.com/office/officeart/2008/layout/AccentedPicture"/>
    <dgm:cxn modelId="{D3D21906-F859-4F51-81DD-A4A60F488289}" type="presParOf" srcId="{3322DF52-44A0-4B9A-AE49-05710E85B8E8}" destId="{080D1583-7B36-4C0D-8CB5-A42AFB14A39B}" srcOrd="1" destOrd="0" presId="urn:microsoft.com/office/officeart/2008/layout/AccentedPicture"/>
    <dgm:cxn modelId="{EC4E3C11-0CDF-4DED-8EB7-6A90274F880A}" type="presParOf" srcId="{3322DF52-44A0-4B9A-AE49-05710E85B8E8}" destId="{047147A6-EDF5-474E-963F-9753C9CDE0C9}" srcOrd="2" destOrd="0" presId="urn:microsoft.com/office/officeart/2008/layout/AccentedPicture"/>
    <dgm:cxn modelId="{9C221471-0069-4E32-9B12-E3704BB6D047}" type="presParOf" srcId="{047147A6-EDF5-474E-963F-9753C9CDE0C9}" destId="{4C2D1756-5CEF-47DD-AFD9-1968BBEF73B4}" srcOrd="0" destOrd="0" presId="urn:microsoft.com/office/officeart/2008/layout/AccentedPicture"/>
    <dgm:cxn modelId="{29D06E7D-3F79-4E47-8558-EB39573AB1C3}" type="presParOf" srcId="{816C5BB5-92CD-4C3D-839E-4B9501DCB3E5}" destId="{7F5A6F0D-3310-434E-8800-31B3154DD9FC}" srcOrd="9" destOrd="0" presId="urn:microsoft.com/office/officeart/2008/layout/AccentedPicture"/>
    <dgm:cxn modelId="{B84DC65F-9CE8-40B2-B2C5-DF91FB23BA43}" type="presParOf" srcId="{816C5BB5-92CD-4C3D-839E-4B9501DCB3E5}" destId="{533A8630-BE27-43ED-B930-9B0CFFC76B2A}" srcOrd="10" destOrd="0" presId="urn:microsoft.com/office/officeart/2008/layout/AccentedPicture"/>
    <dgm:cxn modelId="{ECD0923D-34C8-402A-8F01-0CF113B3D22B}" type="presParOf" srcId="{533A8630-BE27-43ED-B930-9B0CFFC76B2A}" destId="{D064F44C-2800-40FB-9677-9E6268719CE6}" srcOrd="0" destOrd="0" presId="urn:microsoft.com/office/officeart/2008/layout/AccentedPicture"/>
    <dgm:cxn modelId="{0385E33B-2F7A-4139-9DD8-C503CC4B3E9F}" type="presParOf" srcId="{533A8630-BE27-43ED-B930-9B0CFFC76B2A}" destId="{5858EE62-C34B-4060-8A95-56392CCC6ADC}" srcOrd="1" destOrd="0" presId="urn:microsoft.com/office/officeart/2008/layout/AccentedPicture"/>
    <dgm:cxn modelId="{30D22A3A-7235-446E-8853-07FAAFDB7E1E}" type="presParOf" srcId="{533A8630-BE27-43ED-B930-9B0CFFC76B2A}" destId="{F6D5AA83-92A3-4F74-BD9A-BDE28CA9D6BA}" srcOrd="2" destOrd="0" presId="urn:microsoft.com/office/officeart/2008/layout/AccentedPicture"/>
    <dgm:cxn modelId="{20907D33-36C7-4368-8B4F-1DB80CF75449}" type="presParOf" srcId="{F6D5AA83-92A3-4F74-BD9A-BDE28CA9D6BA}" destId="{3AC9A2FE-318C-429C-84BC-45C2ACFD00A8}" srcOrd="0" destOrd="0" presId="urn:microsoft.com/office/officeart/2008/layout/AccentedPicture"/>
    <dgm:cxn modelId="{932445DB-338B-4A80-8497-21E2C4B84599}" type="presParOf" srcId="{816C5BB5-92CD-4C3D-839E-4B9501DCB3E5}" destId="{C0085EFF-D6B4-4319-888D-25B1D6593FEB}" srcOrd="11" destOrd="0" presId="urn:microsoft.com/office/officeart/2008/layout/AccentedPicture"/>
    <dgm:cxn modelId="{1DD32C9E-10AC-42C3-83A9-3AFE656BA595}" type="presParOf" srcId="{816C5BB5-92CD-4C3D-839E-4B9501DCB3E5}" destId="{2908FCCB-221A-49E1-A550-CF069014596F}" srcOrd="12" destOrd="0" presId="urn:microsoft.com/office/officeart/2008/layout/AccentedPicture"/>
    <dgm:cxn modelId="{05BD54CF-CC1D-4FC0-B14F-8D9F4329180F}" type="presParOf" srcId="{2908FCCB-221A-49E1-A550-CF069014596F}" destId="{5EAAD954-78FA-4FFC-B3DB-4BAD424C7C3C}" srcOrd="0" destOrd="0" presId="urn:microsoft.com/office/officeart/2008/layout/AccentedPicture"/>
    <dgm:cxn modelId="{043290EC-F79A-4729-8F85-7FCB755BDA00}" type="presParOf" srcId="{2908FCCB-221A-49E1-A550-CF069014596F}" destId="{4008D720-3CE1-4D8B-B691-E2C3D8A075E4}" srcOrd="1" destOrd="0" presId="urn:microsoft.com/office/officeart/2008/layout/AccentedPicture"/>
    <dgm:cxn modelId="{05CBE0A0-41E9-40F6-AA4B-D6D8852681FC}" type="presParOf" srcId="{2908FCCB-221A-49E1-A550-CF069014596F}" destId="{A5FC60AA-06EF-4FF7-94FE-31B73A8F4A74}" srcOrd="2" destOrd="0" presId="urn:microsoft.com/office/officeart/2008/layout/AccentedPicture"/>
    <dgm:cxn modelId="{C81C31AF-56A7-40C0-946C-285F922B5875}" type="presParOf" srcId="{A5FC60AA-06EF-4FF7-94FE-31B73A8F4A74}" destId="{A92731B7-49B6-40CC-8835-8A9ECECB746F}" srcOrd="0" destOrd="0" presId="urn:microsoft.com/office/officeart/2008/layout/AccentedPicture"/>
    <dgm:cxn modelId="{E472D99D-8BBF-458B-9156-6759AB86B025}" type="presParOf" srcId="{816C5BB5-92CD-4C3D-839E-4B9501DCB3E5}" destId="{6906C727-14CA-4650-B403-B7AF6E18259B}" srcOrd="13" destOrd="0" presId="urn:microsoft.com/office/officeart/2008/layout/AccentedPicture"/>
    <dgm:cxn modelId="{D28C3112-56A8-4DC3-B38D-CC4168E0578E}" type="presParOf" srcId="{816C5BB5-92CD-4C3D-839E-4B9501DCB3E5}" destId="{3C751B92-80FA-4425-8E3A-BF028D4BD95D}" srcOrd="14" destOrd="0" presId="urn:microsoft.com/office/officeart/2008/layout/AccentedPicture"/>
    <dgm:cxn modelId="{29739DD0-3C88-416C-A2FC-CD5382AA5896}" type="presParOf" srcId="{3C751B92-80FA-4425-8E3A-BF028D4BD95D}" destId="{2E2E2FA7-EF5B-42E7-A5BF-8B487D982860}" srcOrd="0" destOrd="0" presId="urn:microsoft.com/office/officeart/2008/layout/AccentedPicture"/>
    <dgm:cxn modelId="{A6CEB9D8-B8CA-4F28-BC2A-B19807128AB9}" type="presParOf" srcId="{3C751B92-80FA-4425-8E3A-BF028D4BD95D}" destId="{4144AD35-CF6E-4BB0-BCFC-7531F1740978}" srcOrd="1" destOrd="0" presId="urn:microsoft.com/office/officeart/2008/layout/AccentedPicture"/>
    <dgm:cxn modelId="{426BA44F-737E-492F-935E-87C7D8834BC9}" type="presParOf" srcId="{3C751B92-80FA-4425-8E3A-BF028D4BD95D}" destId="{5709AE0A-7C0D-483A-B27C-F76F23F72266}" srcOrd="2" destOrd="0" presId="urn:microsoft.com/office/officeart/2008/layout/AccentedPicture"/>
    <dgm:cxn modelId="{514A8AC1-944D-4B6E-BA41-E2E63BBD884F}" type="presParOf" srcId="{5709AE0A-7C0D-483A-B27C-F76F23F72266}" destId="{E4D49ED9-9E98-43DD-945B-2F5C933ADBDB}" srcOrd="0" destOrd="0" presId="urn:microsoft.com/office/officeart/2008/layout/AccentedPicture"/>
    <dgm:cxn modelId="{BB128044-ABEA-45C3-ACFB-5957AF97F7DA}" type="presParOf" srcId="{816C5BB5-92CD-4C3D-839E-4B9501DCB3E5}" destId="{BA21A5E9-8DEC-4688-8268-1B04F8A16125}" srcOrd="15" destOrd="0" presId="urn:microsoft.com/office/officeart/2008/layout/AccentedPicture"/>
    <dgm:cxn modelId="{90CB3A66-EEFF-4D0E-B6AD-8A073B844CB0}" type="presParOf" srcId="{816C5BB5-92CD-4C3D-839E-4B9501DCB3E5}" destId="{77C9E577-1835-44B0-8756-5A7E2660755C}" srcOrd="16" destOrd="0" presId="urn:microsoft.com/office/officeart/2008/layout/AccentedPicture"/>
    <dgm:cxn modelId="{43C1F9D7-058E-43AB-978B-5362B29B92FA}" type="presParOf" srcId="{77C9E577-1835-44B0-8756-5A7E2660755C}" destId="{CE423852-A59F-4C0E-A8E6-C7DCBC048CAA}" srcOrd="0" destOrd="0" presId="urn:microsoft.com/office/officeart/2008/layout/AccentedPicture"/>
    <dgm:cxn modelId="{8285BF3D-02A7-4556-9CF3-BB91F9DD7223}" type="presParOf" srcId="{77C9E577-1835-44B0-8756-5A7E2660755C}" destId="{C04E0B17-417D-4583-9598-0BC931DBEA22}" srcOrd="1" destOrd="0" presId="urn:microsoft.com/office/officeart/2008/layout/AccentedPicture"/>
    <dgm:cxn modelId="{7BBAADC8-C354-4A4C-91FB-E28224AE7665}" type="presParOf" srcId="{77C9E577-1835-44B0-8756-5A7E2660755C}" destId="{9A96A824-3DCD-496E-8F44-72501C3FCDC0}" srcOrd="2" destOrd="0" presId="urn:microsoft.com/office/officeart/2008/layout/AccentedPicture"/>
    <dgm:cxn modelId="{D5CF89AB-CB2E-4272-9567-5611F3E65764}" type="presParOf" srcId="{9A96A824-3DCD-496E-8F44-72501C3FCDC0}" destId="{CF8DAED4-C11F-4891-9F79-356BF6328A9A}" srcOrd="0" destOrd="0" presId="urn:microsoft.com/office/officeart/2008/layout/AccentedPicture"/>
    <dgm:cxn modelId="{B87AA663-9839-4066-83A8-B4C01A896F87}" type="presParOf" srcId="{F02C7930-D613-4309-890D-1A58FB35BD7D}" destId="{B49FD806-30FF-497D-9549-184A00AEA7BD}" srcOrd="3" destOrd="0" presId="urn:microsoft.com/office/officeart/2008/layout/AccentedPicture"/>
    <dgm:cxn modelId="{F6BFE8FC-0CC8-43C4-9626-E77BBFD654A0}" type="presParOf" srcId="{B49FD806-30FF-497D-9549-184A00AEA7BD}" destId="{5933C3A8-C21D-4E63-A7DA-1CE279AECECA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6013F-354A-4EDD-9A3A-CB5C990A081D}">
      <dsp:nvSpPr>
        <dsp:cNvPr id="0" name=""/>
        <dsp:cNvSpPr/>
      </dsp:nvSpPr>
      <dsp:spPr>
        <a:xfrm>
          <a:off x="0" y="279481"/>
          <a:ext cx="3384376" cy="6701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Ценность человека не зависит от его способностей и достижений</a:t>
          </a:r>
          <a:endParaRPr lang="ru-RU" sz="1200" b="1" kern="1200" dirty="0"/>
        </a:p>
      </dsp:txBody>
      <dsp:txXfrm>
        <a:off x="32716" y="312197"/>
        <a:ext cx="3318944" cy="604758"/>
      </dsp:txXfrm>
    </dsp:sp>
    <dsp:sp modelId="{166FB09E-5C10-4E18-BC0D-35A9446242D6}">
      <dsp:nvSpPr>
        <dsp:cNvPr id="0" name=""/>
        <dsp:cNvSpPr/>
      </dsp:nvSpPr>
      <dsp:spPr>
        <a:xfrm>
          <a:off x="0" y="964072"/>
          <a:ext cx="3384376" cy="6701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/>
            <a:t>Каждый человек способен чувствовать и думать</a:t>
          </a:r>
          <a:endParaRPr lang="ru-RU" sz="1200" b="1" kern="1200"/>
        </a:p>
      </dsp:txBody>
      <dsp:txXfrm>
        <a:off x="32716" y="996788"/>
        <a:ext cx="3318944" cy="604758"/>
      </dsp:txXfrm>
    </dsp:sp>
    <dsp:sp modelId="{7AAF3D78-6EF5-430C-9BBB-B87B6DA8B3BE}">
      <dsp:nvSpPr>
        <dsp:cNvPr id="0" name=""/>
        <dsp:cNvSpPr/>
      </dsp:nvSpPr>
      <dsp:spPr>
        <a:xfrm>
          <a:off x="0" y="1648662"/>
          <a:ext cx="3384376" cy="6701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/>
            <a:t>Каждый человек имеет право на общение и на то, чтобы быть услышанным</a:t>
          </a:r>
          <a:endParaRPr lang="ru-RU" sz="1200" b="1" kern="1200"/>
        </a:p>
      </dsp:txBody>
      <dsp:txXfrm>
        <a:off x="32716" y="1681378"/>
        <a:ext cx="3318944" cy="604758"/>
      </dsp:txXfrm>
    </dsp:sp>
    <dsp:sp modelId="{979DED94-BBB8-4EBC-B72F-015E58DBDFBC}">
      <dsp:nvSpPr>
        <dsp:cNvPr id="0" name=""/>
        <dsp:cNvSpPr/>
      </dsp:nvSpPr>
      <dsp:spPr>
        <a:xfrm>
          <a:off x="0" y="2333253"/>
          <a:ext cx="3384376" cy="6701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Все люди нуждаются друг в друге</a:t>
          </a:r>
          <a:endParaRPr lang="ru-RU" sz="1200" b="1" kern="1200" dirty="0"/>
        </a:p>
      </dsp:txBody>
      <dsp:txXfrm>
        <a:off x="32716" y="2365969"/>
        <a:ext cx="3318944" cy="604758"/>
      </dsp:txXfrm>
    </dsp:sp>
    <dsp:sp modelId="{1D7476B4-8AD1-4AC9-918D-43F1076052CE}">
      <dsp:nvSpPr>
        <dsp:cNvPr id="0" name=""/>
        <dsp:cNvSpPr/>
      </dsp:nvSpPr>
      <dsp:spPr>
        <a:xfrm>
          <a:off x="0" y="3017843"/>
          <a:ext cx="3384376" cy="6701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Подлинное образование может осуществляться только в контексте реальных взаимоотношений</a:t>
          </a:r>
        </a:p>
      </dsp:txBody>
      <dsp:txXfrm>
        <a:off x="32716" y="3050559"/>
        <a:ext cx="3318944" cy="604758"/>
      </dsp:txXfrm>
    </dsp:sp>
    <dsp:sp modelId="{FFD63396-7CF0-4D07-9D77-26192B1DEC4F}">
      <dsp:nvSpPr>
        <dsp:cNvPr id="0" name=""/>
        <dsp:cNvSpPr/>
      </dsp:nvSpPr>
      <dsp:spPr>
        <a:xfrm>
          <a:off x="0" y="3702434"/>
          <a:ext cx="3384376" cy="6701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/>
            <a:t>Все люди нуждаются в поддержке и дружбе ровесников</a:t>
          </a:r>
          <a:endParaRPr lang="ru-RU" sz="1200" b="1" kern="1200" dirty="0" smtClean="0"/>
        </a:p>
      </dsp:txBody>
      <dsp:txXfrm>
        <a:off x="32716" y="3735150"/>
        <a:ext cx="3318944" cy="604758"/>
      </dsp:txXfrm>
    </dsp:sp>
    <dsp:sp modelId="{4C42D5C1-0719-49FA-AC3E-62FAD6CE154A}">
      <dsp:nvSpPr>
        <dsp:cNvPr id="0" name=""/>
        <dsp:cNvSpPr/>
      </dsp:nvSpPr>
      <dsp:spPr>
        <a:xfrm>
          <a:off x="0" y="4387025"/>
          <a:ext cx="3384376" cy="6701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Для всех обучающихся достижение прогресса скорее может быть в том, что они могут делать, чем в том, что не могут</a:t>
          </a:r>
          <a:endParaRPr lang="ru-RU" sz="1200" b="1" kern="1200" dirty="0"/>
        </a:p>
      </dsp:txBody>
      <dsp:txXfrm>
        <a:off x="32716" y="4419741"/>
        <a:ext cx="3318944" cy="604758"/>
      </dsp:txXfrm>
    </dsp:sp>
    <dsp:sp modelId="{46714C18-2EF3-40A4-9110-78DEB78D9CCC}">
      <dsp:nvSpPr>
        <dsp:cNvPr id="0" name=""/>
        <dsp:cNvSpPr/>
      </dsp:nvSpPr>
      <dsp:spPr>
        <a:xfrm>
          <a:off x="0" y="5071615"/>
          <a:ext cx="3384376" cy="6701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/>
            <a:t>Разнообразие усиливает все стороны жизни человека</a:t>
          </a:r>
          <a:endParaRPr lang="ru-RU" sz="1200" b="1" kern="1200"/>
        </a:p>
      </dsp:txBody>
      <dsp:txXfrm>
        <a:off x="32716" y="5104331"/>
        <a:ext cx="3318944" cy="60475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ACED4E-A346-4975-91A7-10B611872968}">
      <dsp:nvSpPr>
        <dsp:cNvPr id="0" name=""/>
        <dsp:cNvSpPr/>
      </dsp:nvSpPr>
      <dsp:spPr>
        <a:xfrm>
          <a:off x="40" y="653838"/>
          <a:ext cx="809604" cy="53973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3E9744-524E-4D48-A9EA-2D148515AE01}">
      <dsp:nvSpPr>
        <dsp:cNvPr id="0" name=""/>
        <dsp:cNvSpPr/>
      </dsp:nvSpPr>
      <dsp:spPr>
        <a:xfrm>
          <a:off x="843448" y="1227323"/>
          <a:ext cx="1147010" cy="70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наличие в образовательной организации ОВЗ и детей-инвалидов</a:t>
          </a:r>
          <a:endParaRPr lang="ru-RU" sz="800" kern="1200" dirty="0"/>
        </a:p>
      </dsp:txBody>
      <dsp:txXfrm>
        <a:off x="843448" y="1227323"/>
        <a:ext cx="1147010" cy="708487"/>
      </dsp:txXfrm>
    </dsp:sp>
    <dsp:sp modelId="{5FD76A7F-659A-438B-9161-4A189ACC8CE8}">
      <dsp:nvSpPr>
        <dsp:cNvPr id="0" name=""/>
        <dsp:cNvSpPr/>
      </dsp:nvSpPr>
      <dsp:spPr>
        <a:xfrm>
          <a:off x="742247" y="1126209"/>
          <a:ext cx="275467" cy="275538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5190D4-2CA3-4446-ABDD-388FF52035BC}">
      <dsp:nvSpPr>
        <dsp:cNvPr id="0" name=""/>
        <dsp:cNvSpPr/>
      </dsp:nvSpPr>
      <dsp:spPr>
        <a:xfrm rot="5400000">
          <a:off x="1824134" y="1126245"/>
          <a:ext cx="275538" cy="27546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E28C1B-3AD1-42AE-90D0-D0D74335ECAB}">
      <dsp:nvSpPr>
        <dsp:cNvPr id="0" name=""/>
        <dsp:cNvSpPr/>
      </dsp:nvSpPr>
      <dsp:spPr>
        <a:xfrm rot="16200000">
          <a:off x="742212" y="1761560"/>
          <a:ext cx="275538" cy="27546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4228EA-5947-48CF-94A6-54E9CCB73EB4}">
      <dsp:nvSpPr>
        <dsp:cNvPr id="0" name=""/>
        <dsp:cNvSpPr/>
      </dsp:nvSpPr>
      <dsp:spPr>
        <a:xfrm rot="10800000">
          <a:off x="1824170" y="1761525"/>
          <a:ext cx="275467" cy="275538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AD3E28-2876-46B2-A4CB-6936A41B6C26}">
      <dsp:nvSpPr>
        <dsp:cNvPr id="0" name=""/>
        <dsp:cNvSpPr/>
      </dsp:nvSpPr>
      <dsp:spPr>
        <a:xfrm>
          <a:off x="2312312" y="653838"/>
          <a:ext cx="809604" cy="53973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0D146F-401B-4645-A74D-CD74A6625F2C}">
      <dsp:nvSpPr>
        <dsp:cNvPr id="0" name=""/>
        <dsp:cNvSpPr/>
      </dsp:nvSpPr>
      <dsp:spPr>
        <a:xfrm>
          <a:off x="3155721" y="1227323"/>
          <a:ext cx="1147010" cy="70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организация  обучения совместно со здоровыми обучающимися (инклюзивно)</a:t>
          </a:r>
          <a:endParaRPr lang="ru-RU" sz="800" kern="1200" dirty="0"/>
        </a:p>
      </dsp:txBody>
      <dsp:txXfrm>
        <a:off x="3155721" y="1227323"/>
        <a:ext cx="1147010" cy="708487"/>
      </dsp:txXfrm>
    </dsp:sp>
    <dsp:sp modelId="{0BA15AEC-3AA3-4325-9AA3-C55884843CBF}">
      <dsp:nvSpPr>
        <dsp:cNvPr id="0" name=""/>
        <dsp:cNvSpPr/>
      </dsp:nvSpPr>
      <dsp:spPr>
        <a:xfrm>
          <a:off x="3054520" y="1126209"/>
          <a:ext cx="275467" cy="275538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7CC970-A785-4676-8DF8-FD1F8D8033C2}">
      <dsp:nvSpPr>
        <dsp:cNvPr id="0" name=""/>
        <dsp:cNvSpPr/>
      </dsp:nvSpPr>
      <dsp:spPr>
        <a:xfrm rot="5400000">
          <a:off x="4136407" y="1126245"/>
          <a:ext cx="275538" cy="27546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193437-567F-4B59-AA43-8A6D3BB336DE}">
      <dsp:nvSpPr>
        <dsp:cNvPr id="0" name=""/>
        <dsp:cNvSpPr/>
      </dsp:nvSpPr>
      <dsp:spPr>
        <a:xfrm rot="16200000">
          <a:off x="3054484" y="1761560"/>
          <a:ext cx="275538" cy="27546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207A21-1A37-4780-8F0F-5FD7EF94EECA}">
      <dsp:nvSpPr>
        <dsp:cNvPr id="0" name=""/>
        <dsp:cNvSpPr/>
      </dsp:nvSpPr>
      <dsp:spPr>
        <a:xfrm rot="10800000">
          <a:off x="4136443" y="1761525"/>
          <a:ext cx="275467" cy="275538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BABFA8-5875-4B4A-9B49-E9ECCC8F3875}">
      <dsp:nvSpPr>
        <dsp:cNvPr id="0" name=""/>
        <dsp:cNvSpPr/>
      </dsp:nvSpPr>
      <dsp:spPr>
        <a:xfrm>
          <a:off x="4624585" y="653838"/>
          <a:ext cx="809604" cy="53973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0B5AF1-D31E-4207-843A-8B2776036E58}">
      <dsp:nvSpPr>
        <dsp:cNvPr id="0" name=""/>
        <dsp:cNvSpPr/>
      </dsp:nvSpPr>
      <dsp:spPr>
        <a:xfrm>
          <a:off x="5467993" y="1227323"/>
          <a:ext cx="1147010" cy="70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наличие в штате специалистов ППМС-сопровождения (учителя-логопеда, педагога-психолога, социального педагога, учителя-дефектолога)</a:t>
          </a:r>
          <a:endParaRPr lang="ru-RU" sz="800" kern="1200" dirty="0"/>
        </a:p>
      </dsp:txBody>
      <dsp:txXfrm>
        <a:off x="5467993" y="1227323"/>
        <a:ext cx="1147010" cy="708487"/>
      </dsp:txXfrm>
    </dsp:sp>
    <dsp:sp modelId="{E094CE69-169C-4945-8551-A9EEC9FC51BD}">
      <dsp:nvSpPr>
        <dsp:cNvPr id="0" name=""/>
        <dsp:cNvSpPr/>
      </dsp:nvSpPr>
      <dsp:spPr>
        <a:xfrm>
          <a:off x="5366793" y="1126209"/>
          <a:ext cx="275467" cy="275538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1385EB-9B93-4E8E-B65C-AFBE957D3D56}">
      <dsp:nvSpPr>
        <dsp:cNvPr id="0" name=""/>
        <dsp:cNvSpPr/>
      </dsp:nvSpPr>
      <dsp:spPr>
        <a:xfrm rot="5400000">
          <a:off x="6448680" y="1126245"/>
          <a:ext cx="275538" cy="27546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6BE148-9B6C-470E-B94F-316BB036339D}">
      <dsp:nvSpPr>
        <dsp:cNvPr id="0" name=""/>
        <dsp:cNvSpPr/>
      </dsp:nvSpPr>
      <dsp:spPr>
        <a:xfrm rot="16200000">
          <a:off x="5366757" y="1761560"/>
          <a:ext cx="275538" cy="27546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74E1E4-980A-4F68-9F17-B5FEDAC07897}">
      <dsp:nvSpPr>
        <dsp:cNvPr id="0" name=""/>
        <dsp:cNvSpPr/>
      </dsp:nvSpPr>
      <dsp:spPr>
        <a:xfrm rot="10800000">
          <a:off x="6448715" y="1761525"/>
          <a:ext cx="275467" cy="275538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E7CCE0-37CF-4407-B790-F2BA77A33BCF}">
      <dsp:nvSpPr>
        <dsp:cNvPr id="0" name=""/>
        <dsp:cNvSpPr/>
      </dsp:nvSpPr>
      <dsp:spPr>
        <a:xfrm>
          <a:off x="6936858" y="653838"/>
          <a:ext cx="809604" cy="539734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35BE2E-172E-48C1-8C7C-959F8457291A}">
      <dsp:nvSpPr>
        <dsp:cNvPr id="0" name=""/>
        <dsp:cNvSpPr/>
      </dsp:nvSpPr>
      <dsp:spPr>
        <a:xfrm>
          <a:off x="7780266" y="1227323"/>
          <a:ext cx="1147010" cy="70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системная работа по повышению профессиональной компетенции педагогических работников</a:t>
          </a:r>
          <a:endParaRPr lang="ru-RU" sz="800" kern="1200" dirty="0"/>
        </a:p>
      </dsp:txBody>
      <dsp:txXfrm>
        <a:off x="7780266" y="1227323"/>
        <a:ext cx="1147010" cy="708487"/>
      </dsp:txXfrm>
    </dsp:sp>
    <dsp:sp modelId="{97B77A3F-E30D-4943-8B03-D6A05714575B}">
      <dsp:nvSpPr>
        <dsp:cNvPr id="0" name=""/>
        <dsp:cNvSpPr/>
      </dsp:nvSpPr>
      <dsp:spPr>
        <a:xfrm>
          <a:off x="7679066" y="1126209"/>
          <a:ext cx="275467" cy="275538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CD5B67-3EB2-45B8-8C3F-BDB60CB76C71}">
      <dsp:nvSpPr>
        <dsp:cNvPr id="0" name=""/>
        <dsp:cNvSpPr/>
      </dsp:nvSpPr>
      <dsp:spPr>
        <a:xfrm rot="5400000">
          <a:off x="8760953" y="1126245"/>
          <a:ext cx="275538" cy="27546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820C40-AF49-490E-BE41-3AF2347F6573}">
      <dsp:nvSpPr>
        <dsp:cNvPr id="0" name=""/>
        <dsp:cNvSpPr/>
      </dsp:nvSpPr>
      <dsp:spPr>
        <a:xfrm rot="16200000">
          <a:off x="7679030" y="1761560"/>
          <a:ext cx="275538" cy="27546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9F5EC1-C5AE-4588-BD09-CDBE017289C0}">
      <dsp:nvSpPr>
        <dsp:cNvPr id="0" name=""/>
        <dsp:cNvSpPr/>
      </dsp:nvSpPr>
      <dsp:spPr>
        <a:xfrm rot="10800000">
          <a:off x="8760988" y="1761525"/>
          <a:ext cx="275467" cy="275538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33A76F-E3B8-491E-A11B-D71EA153CE49}">
      <dsp:nvSpPr>
        <dsp:cNvPr id="0" name=""/>
        <dsp:cNvSpPr/>
      </dsp:nvSpPr>
      <dsp:spPr>
        <a:xfrm>
          <a:off x="40" y="2247023"/>
          <a:ext cx="809604" cy="539734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DA1628-BE95-43D1-A08A-D5B2306FC220}">
      <dsp:nvSpPr>
        <dsp:cNvPr id="0" name=""/>
        <dsp:cNvSpPr/>
      </dsp:nvSpPr>
      <dsp:spPr>
        <a:xfrm>
          <a:off x="843448" y="2820508"/>
          <a:ext cx="1147010" cy="70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доля педагогов, повысивших квалификацию по направлению работы с детьми с ОВЗ - не менее 20 %</a:t>
          </a:r>
          <a:endParaRPr lang="ru-RU" sz="800" kern="1200" dirty="0"/>
        </a:p>
      </dsp:txBody>
      <dsp:txXfrm>
        <a:off x="843448" y="2820508"/>
        <a:ext cx="1147010" cy="708487"/>
      </dsp:txXfrm>
    </dsp:sp>
    <dsp:sp modelId="{08265749-A2A5-41D6-8825-F9694EA655EA}">
      <dsp:nvSpPr>
        <dsp:cNvPr id="0" name=""/>
        <dsp:cNvSpPr/>
      </dsp:nvSpPr>
      <dsp:spPr>
        <a:xfrm>
          <a:off x="742247" y="2719394"/>
          <a:ext cx="275467" cy="275538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E19895-700E-4159-A1CF-A7DA55789FD6}">
      <dsp:nvSpPr>
        <dsp:cNvPr id="0" name=""/>
        <dsp:cNvSpPr/>
      </dsp:nvSpPr>
      <dsp:spPr>
        <a:xfrm rot="5400000">
          <a:off x="1824134" y="2719430"/>
          <a:ext cx="275538" cy="27546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E19D2F-A5E8-4EF3-B0CD-C08888DFFCA5}">
      <dsp:nvSpPr>
        <dsp:cNvPr id="0" name=""/>
        <dsp:cNvSpPr/>
      </dsp:nvSpPr>
      <dsp:spPr>
        <a:xfrm rot="16200000">
          <a:off x="742212" y="3354745"/>
          <a:ext cx="275538" cy="27546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A2542A-39AD-4DEE-AA06-1C78D67557F9}">
      <dsp:nvSpPr>
        <dsp:cNvPr id="0" name=""/>
        <dsp:cNvSpPr/>
      </dsp:nvSpPr>
      <dsp:spPr>
        <a:xfrm rot="10800000">
          <a:off x="1824170" y="3354710"/>
          <a:ext cx="275467" cy="275538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7499FB-1B77-4C4A-A940-4FBD5227EBF6}">
      <dsp:nvSpPr>
        <dsp:cNvPr id="0" name=""/>
        <dsp:cNvSpPr/>
      </dsp:nvSpPr>
      <dsp:spPr>
        <a:xfrm>
          <a:off x="2312312" y="2247023"/>
          <a:ext cx="809604" cy="539734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8DD268-B976-43C6-B60F-ADD37890CDFB}">
      <dsp:nvSpPr>
        <dsp:cNvPr id="0" name=""/>
        <dsp:cNvSpPr/>
      </dsp:nvSpPr>
      <dsp:spPr>
        <a:xfrm>
          <a:off x="3155721" y="2820508"/>
          <a:ext cx="1147010" cy="70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наличие материально-технических, диагностических и методических ресурсов для реализации инклюзии</a:t>
          </a:r>
          <a:endParaRPr lang="ru-RU" sz="800" kern="1200" dirty="0"/>
        </a:p>
      </dsp:txBody>
      <dsp:txXfrm>
        <a:off x="3155721" y="2820508"/>
        <a:ext cx="1147010" cy="708487"/>
      </dsp:txXfrm>
    </dsp:sp>
    <dsp:sp modelId="{3F04BC3D-19E4-4450-8D16-E8E3A40FFE93}">
      <dsp:nvSpPr>
        <dsp:cNvPr id="0" name=""/>
        <dsp:cNvSpPr/>
      </dsp:nvSpPr>
      <dsp:spPr>
        <a:xfrm>
          <a:off x="3054520" y="2719394"/>
          <a:ext cx="275467" cy="275538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66E12B-5C34-44B8-B257-B9B68E9427DE}">
      <dsp:nvSpPr>
        <dsp:cNvPr id="0" name=""/>
        <dsp:cNvSpPr/>
      </dsp:nvSpPr>
      <dsp:spPr>
        <a:xfrm rot="5400000">
          <a:off x="4136407" y="2719430"/>
          <a:ext cx="275538" cy="27546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0EEFB-2372-4F96-8CF7-1485BBEE8AF2}">
      <dsp:nvSpPr>
        <dsp:cNvPr id="0" name=""/>
        <dsp:cNvSpPr/>
      </dsp:nvSpPr>
      <dsp:spPr>
        <a:xfrm rot="16200000">
          <a:off x="3054484" y="3354745"/>
          <a:ext cx="275538" cy="27546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C7804C-6578-4B7F-9102-21E8FF75C67C}">
      <dsp:nvSpPr>
        <dsp:cNvPr id="0" name=""/>
        <dsp:cNvSpPr/>
      </dsp:nvSpPr>
      <dsp:spPr>
        <a:xfrm rot="10800000">
          <a:off x="4136443" y="3354710"/>
          <a:ext cx="275467" cy="275538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8E9A16-AF6A-4D64-927A-E2638ED84271}">
      <dsp:nvSpPr>
        <dsp:cNvPr id="0" name=""/>
        <dsp:cNvSpPr/>
      </dsp:nvSpPr>
      <dsp:spPr>
        <a:xfrm>
          <a:off x="4624585" y="2247023"/>
          <a:ext cx="809604" cy="539734"/>
        </a:xfrm>
        <a:prstGeom prst="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18E4E9-2828-4F0F-808A-489102E4CB0F}">
      <dsp:nvSpPr>
        <dsp:cNvPr id="0" name=""/>
        <dsp:cNvSpPr/>
      </dsp:nvSpPr>
      <dsp:spPr>
        <a:xfrm>
          <a:off x="5467993" y="2820508"/>
          <a:ext cx="1147010" cy="70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наличие технических средств реабилитации</a:t>
          </a:r>
          <a:endParaRPr lang="ru-RU" sz="800" kern="1200" dirty="0"/>
        </a:p>
      </dsp:txBody>
      <dsp:txXfrm>
        <a:off x="5467993" y="2820508"/>
        <a:ext cx="1147010" cy="708487"/>
      </dsp:txXfrm>
    </dsp:sp>
    <dsp:sp modelId="{515F424A-97C8-48D7-A98D-01FA29DB915E}">
      <dsp:nvSpPr>
        <dsp:cNvPr id="0" name=""/>
        <dsp:cNvSpPr/>
      </dsp:nvSpPr>
      <dsp:spPr>
        <a:xfrm>
          <a:off x="5366793" y="2719394"/>
          <a:ext cx="275467" cy="275538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E070E7-807E-40C0-973B-A94F9D83DBE3}">
      <dsp:nvSpPr>
        <dsp:cNvPr id="0" name=""/>
        <dsp:cNvSpPr/>
      </dsp:nvSpPr>
      <dsp:spPr>
        <a:xfrm rot="5400000">
          <a:off x="6448680" y="2719430"/>
          <a:ext cx="275538" cy="27546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36FBCF-A85F-4CE5-8EAB-2C115C4468ED}">
      <dsp:nvSpPr>
        <dsp:cNvPr id="0" name=""/>
        <dsp:cNvSpPr/>
      </dsp:nvSpPr>
      <dsp:spPr>
        <a:xfrm rot="16200000">
          <a:off x="5366757" y="3354745"/>
          <a:ext cx="275538" cy="27546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2278C8-A3CB-4075-9368-72CCBB87AAB0}">
      <dsp:nvSpPr>
        <dsp:cNvPr id="0" name=""/>
        <dsp:cNvSpPr/>
      </dsp:nvSpPr>
      <dsp:spPr>
        <a:xfrm rot="10800000">
          <a:off x="6448715" y="3354710"/>
          <a:ext cx="275467" cy="275538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6DEF0F-93A6-47FD-AC3B-3242D8BF4247}">
      <dsp:nvSpPr>
        <dsp:cNvPr id="0" name=""/>
        <dsp:cNvSpPr/>
      </dsp:nvSpPr>
      <dsp:spPr>
        <a:xfrm>
          <a:off x="6936858" y="2247023"/>
          <a:ext cx="809604" cy="539734"/>
        </a:xfrm>
        <a:prstGeom prst="rect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E61549-1C7A-4B56-AED4-5D9FC7310E0F}">
      <dsp:nvSpPr>
        <dsp:cNvPr id="0" name=""/>
        <dsp:cNvSpPr/>
      </dsp:nvSpPr>
      <dsp:spPr>
        <a:xfrm>
          <a:off x="7780266" y="2820508"/>
          <a:ext cx="1147010" cy="70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наличие помещений для проведения коррекционно-развивающих занятий и их соответствие требованиям СанПиН</a:t>
          </a:r>
          <a:endParaRPr lang="ru-RU" sz="800" kern="1200" dirty="0"/>
        </a:p>
      </dsp:txBody>
      <dsp:txXfrm>
        <a:off x="7780266" y="2820508"/>
        <a:ext cx="1147010" cy="708487"/>
      </dsp:txXfrm>
    </dsp:sp>
    <dsp:sp modelId="{9F4A3B9E-CF4D-4BB6-96EB-D4F84D549D55}">
      <dsp:nvSpPr>
        <dsp:cNvPr id="0" name=""/>
        <dsp:cNvSpPr/>
      </dsp:nvSpPr>
      <dsp:spPr>
        <a:xfrm>
          <a:off x="7679066" y="2719394"/>
          <a:ext cx="275467" cy="275538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620D66-CF03-4F26-8113-9AA810E65E3D}">
      <dsp:nvSpPr>
        <dsp:cNvPr id="0" name=""/>
        <dsp:cNvSpPr/>
      </dsp:nvSpPr>
      <dsp:spPr>
        <a:xfrm rot="5400000">
          <a:off x="8760953" y="2719430"/>
          <a:ext cx="275538" cy="27546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C96690-AAE9-4C95-A7B6-E41C560B02F5}">
      <dsp:nvSpPr>
        <dsp:cNvPr id="0" name=""/>
        <dsp:cNvSpPr/>
      </dsp:nvSpPr>
      <dsp:spPr>
        <a:xfrm rot="16200000">
          <a:off x="7679030" y="3354745"/>
          <a:ext cx="275538" cy="27546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9230AC-E330-4CAD-A2C1-A36A267E8376}">
      <dsp:nvSpPr>
        <dsp:cNvPr id="0" name=""/>
        <dsp:cNvSpPr/>
      </dsp:nvSpPr>
      <dsp:spPr>
        <a:xfrm rot="10800000">
          <a:off x="8760988" y="3354710"/>
          <a:ext cx="275467" cy="275538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26DA5D-7962-4056-A45D-672FA5253C4C}">
      <dsp:nvSpPr>
        <dsp:cNvPr id="0" name=""/>
        <dsp:cNvSpPr/>
      </dsp:nvSpPr>
      <dsp:spPr>
        <a:xfrm>
          <a:off x="1156176" y="3840208"/>
          <a:ext cx="809604" cy="539734"/>
        </a:xfrm>
        <a:prstGeom prst="rect">
          <a:avLst/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FBFB01-672E-4338-B3B1-7A0EEBBC15D6}">
      <dsp:nvSpPr>
        <dsp:cNvPr id="0" name=""/>
        <dsp:cNvSpPr/>
      </dsp:nvSpPr>
      <dsp:spPr>
        <a:xfrm>
          <a:off x="1999584" y="4413693"/>
          <a:ext cx="1147010" cy="70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наличие диагностического и методического обеспечения, необходимого для реализации </a:t>
          </a:r>
          <a:r>
            <a:rPr lang="ru-RU" sz="800" kern="1200" dirty="0" err="1" smtClean="0"/>
            <a:t>диагностико</a:t>
          </a:r>
          <a:r>
            <a:rPr lang="ru-RU" sz="800" kern="1200" dirty="0" smtClean="0"/>
            <a:t>-коррекционно-развивающей, профилактической работы с детьми с ОВЗ</a:t>
          </a:r>
          <a:endParaRPr lang="ru-RU" sz="800" kern="1200" dirty="0"/>
        </a:p>
      </dsp:txBody>
      <dsp:txXfrm>
        <a:off x="1999584" y="4413693"/>
        <a:ext cx="1147010" cy="708487"/>
      </dsp:txXfrm>
    </dsp:sp>
    <dsp:sp modelId="{3C31C2C4-FC3A-4585-A112-288D8F79692B}">
      <dsp:nvSpPr>
        <dsp:cNvPr id="0" name=""/>
        <dsp:cNvSpPr/>
      </dsp:nvSpPr>
      <dsp:spPr>
        <a:xfrm>
          <a:off x="1898384" y="4312579"/>
          <a:ext cx="275467" cy="275538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9A2E46-AB73-4692-95CD-46A719869529}">
      <dsp:nvSpPr>
        <dsp:cNvPr id="0" name=""/>
        <dsp:cNvSpPr/>
      </dsp:nvSpPr>
      <dsp:spPr>
        <a:xfrm rot="5400000">
          <a:off x="2980271" y="4312615"/>
          <a:ext cx="275538" cy="27546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2229C1-E2C2-4030-9043-9AE658E83C76}">
      <dsp:nvSpPr>
        <dsp:cNvPr id="0" name=""/>
        <dsp:cNvSpPr/>
      </dsp:nvSpPr>
      <dsp:spPr>
        <a:xfrm rot="16200000">
          <a:off x="1898348" y="4947930"/>
          <a:ext cx="275538" cy="27546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367791-0043-4A21-9036-D05AED54E38C}">
      <dsp:nvSpPr>
        <dsp:cNvPr id="0" name=""/>
        <dsp:cNvSpPr/>
      </dsp:nvSpPr>
      <dsp:spPr>
        <a:xfrm rot="10800000">
          <a:off x="2980306" y="4947895"/>
          <a:ext cx="275467" cy="275538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62CF5E-E29B-4A80-87C3-A62D65ABC9F6}">
      <dsp:nvSpPr>
        <dsp:cNvPr id="0" name=""/>
        <dsp:cNvSpPr/>
      </dsp:nvSpPr>
      <dsp:spPr>
        <a:xfrm>
          <a:off x="3468449" y="3840208"/>
          <a:ext cx="809604" cy="539734"/>
        </a:xfrm>
        <a:prstGeom prst="rect">
          <a:avLst/>
        </a:prstGeom>
        <a:blipFill rotWithShape="1">
          <a:blip xmlns:r="http://schemas.openxmlformats.org/officeDocument/2006/relationships" r:embed="rId10"/>
          <a:stretch>
            <a:fillRect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70A4C3-5913-4C10-9F16-D259D7A33348}">
      <dsp:nvSpPr>
        <dsp:cNvPr id="0" name=""/>
        <dsp:cNvSpPr/>
      </dsp:nvSpPr>
      <dsp:spPr>
        <a:xfrm>
          <a:off x="4311857" y="4413693"/>
          <a:ext cx="1147010" cy="70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организация деятельности психолого-медико-педагогического консилиума</a:t>
          </a:r>
          <a:endParaRPr lang="ru-RU" sz="800" kern="1200" dirty="0"/>
        </a:p>
      </dsp:txBody>
      <dsp:txXfrm>
        <a:off x="4311857" y="4413693"/>
        <a:ext cx="1147010" cy="708487"/>
      </dsp:txXfrm>
    </dsp:sp>
    <dsp:sp modelId="{8B70FEED-50B3-44CB-8E85-7A31713087D0}">
      <dsp:nvSpPr>
        <dsp:cNvPr id="0" name=""/>
        <dsp:cNvSpPr/>
      </dsp:nvSpPr>
      <dsp:spPr>
        <a:xfrm>
          <a:off x="4210656" y="4312579"/>
          <a:ext cx="275467" cy="275538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CFDD2-BF24-4F24-B2DA-3F6F49818942}">
      <dsp:nvSpPr>
        <dsp:cNvPr id="0" name=""/>
        <dsp:cNvSpPr/>
      </dsp:nvSpPr>
      <dsp:spPr>
        <a:xfrm rot="5400000">
          <a:off x="5292543" y="4312615"/>
          <a:ext cx="275538" cy="27546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CE3A38-F19E-4F23-BA2F-F137DD73C306}">
      <dsp:nvSpPr>
        <dsp:cNvPr id="0" name=""/>
        <dsp:cNvSpPr/>
      </dsp:nvSpPr>
      <dsp:spPr>
        <a:xfrm rot="16200000">
          <a:off x="4210621" y="4947930"/>
          <a:ext cx="275538" cy="27546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A2BCB0-99B4-4CD3-A03F-FF3E9E1C0FE6}">
      <dsp:nvSpPr>
        <dsp:cNvPr id="0" name=""/>
        <dsp:cNvSpPr/>
      </dsp:nvSpPr>
      <dsp:spPr>
        <a:xfrm rot="10800000">
          <a:off x="5292579" y="4947895"/>
          <a:ext cx="275467" cy="275538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24743C-3E9C-4EB2-8FC5-EEED2C22E77E}">
      <dsp:nvSpPr>
        <dsp:cNvPr id="0" name=""/>
        <dsp:cNvSpPr/>
      </dsp:nvSpPr>
      <dsp:spPr>
        <a:xfrm>
          <a:off x="5780722" y="3840208"/>
          <a:ext cx="809604" cy="539734"/>
        </a:xfrm>
        <a:prstGeom prst="rect">
          <a:avLst/>
        </a:prstGeom>
        <a:blipFill rotWithShape="1">
          <a:blip xmlns:r="http://schemas.openxmlformats.org/officeDocument/2006/relationships" r:embed="rId11"/>
          <a:stretch>
            <a:fillRect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21F9B8-7CB6-434E-A2F7-DED69E2B299E}">
      <dsp:nvSpPr>
        <dsp:cNvPr id="0" name=""/>
        <dsp:cNvSpPr/>
      </dsp:nvSpPr>
      <dsp:spPr>
        <a:xfrm>
          <a:off x="6624130" y="4413693"/>
          <a:ext cx="1147010" cy="70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разработка и реализация индивидуальных образовательных маршрутов, коррекционно-развивающих, профилактических программ</a:t>
          </a:r>
          <a:endParaRPr lang="ru-RU" sz="800" kern="1200" dirty="0"/>
        </a:p>
      </dsp:txBody>
      <dsp:txXfrm>
        <a:off x="6624130" y="4413693"/>
        <a:ext cx="1147010" cy="708487"/>
      </dsp:txXfrm>
    </dsp:sp>
    <dsp:sp modelId="{A4F76BCB-7B17-404C-80C2-FA4041E494D7}">
      <dsp:nvSpPr>
        <dsp:cNvPr id="0" name=""/>
        <dsp:cNvSpPr/>
      </dsp:nvSpPr>
      <dsp:spPr>
        <a:xfrm>
          <a:off x="6522929" y="4312579"/>
          <a:ext cx="275467" cy="275538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FEB3A7-71EE-4191-AD38-8CB74C3D379C}">
      <dsp:nvSpPr>
        <dsp:cNvPr id="0" name=""/>
        <dsp:cNvSpPr/>
      </dsp:nvSpPr>
      <dsp:spPr>
        <a:xfrm rot="5400000">
          <a:off x="7604816" y="4312615"/>
          <a:ext cx="275538" cy="27546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15249A-8522-4CE3-A45F-0D2943138AF9}">
      <dsp:nvSpPr>
        <dsp:cNvPr id="0" name=""/>
        <dsp:cNvSpPr/>
      </dsp:nvSpPr>
      <dsp:spPr>
        <a:xfrm rot="16200000">
          <a:off x="6522894" y="4947930"/>
          <a:ext cx="275538" cy="27546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779D23-3078-4997-A367-E46BEAAD8AAF}">
      <dsp:nvSpPr>
        <dsp:cNvPr id="0" name=""/>
        <dsp:cNvSpPr/>
      </dsp:nvSpPr>
      <dsp:spPr>
        <a:xfrm rot="10800000">
          <a:off x="7604852" y="4947895"/>
          <a:ext cx="275467" cy="275538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0F9160-6762-42E5-94A5-A4037A5E33E1}">
      <dsp:nvSpPr>
        <dsp:cNvPr id="0" name=""/>
        <dsp:cNvSpPr/>
      </dsp:nvSpPr>
      <dsp:spPr>
        <a:xfrm>
          <a:off x="0" y="0"/>
          <a:ext cx="6203032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29CD68-C99C-4BAC-BBC2-83501015F54A}">
      <dsp:nvSpPr>
        <dsp:cNvPr id="0" name=""/>
        <dsp:cNvSpPr/>
      </dsp:nvSpPr>
      <dsp:spPr>
        <a:xfrm>
          <a:off x="0" y="0"/>
          <a:ext cx="6203032" cy="1284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i="0" kern="1200" dirty="0" smtClean="0">
              <a:solidFill>
                <a:srgbClr val="FF0000"/>
              </a:solidFill>
            </a:rPr>
            <a:t>координация</a:t>
          </a:r>
          <a:r>
            <a:rPr lang="ru-RU" sz="2100" kern="1200" dirty="0" smtClean="0">
              <a:solidFill>
                <a:srgbClr val="FF0000"/>
              </a:solidFill>
            </a:rPr>
            <a:t> </a:t>
          </a:r>
          <a:r>
            <a:rPr lang="ru-RU" sz="2100" kern="1200" dirty="0" smtClean="0"/>
            <a:t>деятельности образовательных и иных организаций, осуществляющих инклюзивное образование</a:t>
          </a:r>
          <a:endParaRPr lang="ru-RU" sz="2100" kern="1200" dirty="0"/>
        </a:p>
      </dsp:txBody>
      <dsp:txXfrm>
        <a:off x="0" y="0"/>
        <a:ext cx="6203032" cy="1284057"/>
      </dsp:txXfrm>
    </dsp:sp>
    <dsp:sp modelId="{34C216D9-5B3D-4B53-BD1E-18B90B6594CC}">
      <dsp:nvSpPr>
        <dsp:cNvPr id="0" name=""/>
        <dsp:cNvSpPr/>
      </dsp:nvSpPr>
      <dsp:spPr>
        <a:xfrm>
          <a:off x="0" y="1284057"/>
          <a:ext cx="6203032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ABC7AD-8D08-4BC5-8F59-746BF44C8441}">
      <dsp:nvSpPr>
        <dsp:cNvPr id="0" name=""/>
        <dsp:cNvSpPr/>
      </dsp:nvSpPr>
      <dsp:spPr>
        <a:xfrm>
          <a:off x="0" y="1284057"/>
          <a:ext cx="6203032" cy="1284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rgbClr val="FF0000"/>
              </a:solidFill>
            </a:rPr>
            <a:t>обеспечение сетевого взаимодействия </a:t>
          </a:r>
          <a:r>
            <a:rPr lang="ru-RU" sz="2100" kern="1200" dirty="0" smtClean="0"/>
            <a:t>образовательных и иных организаций, осуществляющих инклюзивное образование</a:t>
          </a:r>
          <a:endParaRPr lang="ru-RU" sz="2100" kern="1200" dirty="0"/>
        </a:p>
      </dsp:txBody>
      <dsp:txXfrm>
        <a:off x="0" y="1284057"/>
        <a:ext cx="6203032" cy="1284057"/>
      </dsp:txXfrm>
    </dsp:sp>
    <dsp:sp modelId="{F1DBF71A-0EC6-43F6-8009-8ED90C51AFE1}">
      <dsp:nvSpPr>
        <dsp:cNvPr id="0" name=""/>
        <dsp:cNvSpPr/>
      </dsp:nvSpPr>
      <dsp:spPr>
        <a:xfrm>
          <a:off x="0" y="2568115"/>
          <a:ext cx="6203032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9F462F-EDBB-4D51-9AA6-56C1A672CA37}">
      <dsp:nvSpPr>
        <dsp:cNvPr id="0" name=""/>
        <dsp:cNvSpPr/>
      </dsp:nvSpPr>
      <dsp:spPr>
        <a:xfrm>
          <a:off x="0" y="2568115"/>
          <a:ext cx="6203032" cy="1284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rgbClr val="FF0000"/>
              </a:solidFill>
            </a:rPr>
            <a:t>оказание поддержки </a:t>
          </a:r>
          <a:r>
            <a:rPr lang="ru-RU" sz="2100" kern="1200" dirty="0" smtClean="0"/>
            <a:t>в вопросах комплексной медико­-социальной и психолого-педагогической помощи детям с ОВЗ различной направленности </a:t>
          </a:r>
          <a:endParaRPr lang="ru-RU" sz="2100" kern="1200" dirty="0"/>
        </a:p>
      </dsp:txBody>
      <dsp:txXfrm>
        <a:off x="0" y="2568115"/>
        <a:ext cx="6203032" cy="1284057"/>
      </dsp:txXfrm>
    </dsp:sp>
    <dsp:sp modelId="{2434415E-8C6E-4F7A-AE30-A449C1AFC7B6}">
      <dsp:nvSpPr>
        <dsp:cNvPr id="0" name=""/>
        <dsp:cNvSpPr/>
      </dsp:nvSpPr>
      <dsp:spPr>
        <a:xfrm>
          <a:off x="0" y="3852173"/>
          <a:ext cx="6203032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DC6DBD-62E8-4779-A5B7-70643BF63D02}">
      <dsp:nvSpPr>
        <dsp:cNvPr id="0" name=""/>
        <dsp:cNvSpPr/>
      </dsp:nvSpPr>
      <dsp:spPr>
        <a:xfrm>
          <a:off x="0" y="3852174"/>
          <a:ext cx="6203032" cy="1284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rgbClr val="FF0000"/>
              </a:solidFill>
            </a:rPr>
            <a:t>накопление, систематизация, обобщение и распространение опыта </a:t>
          </a:r>
          <a:r>
            <a:rPr lang="ru-RU" sz="2100" kern="1200" dirty="0" smtClean="0"/>
            <a:t>реализации инклюзивного образования при подготовке педагогических кадров</a:t>
          </a:r>
          <a:endParaRPr lang="ru-RU" sz="2100" kern="1200" dirty="0"/>
        </a:p>
      </dsp:txBody>
      <dsp:txXfrm>
        <a:off x="0" y="3852174"/>
        <a:ext cx="6203032" cy="12840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E0E6ED-57E0-4F12-A09C-BD367B636B2B}">
      <dsp:nvSpPr>
        <dsp:cNvPr id="0" name=""/>
        <dsp:cNvSpPr/>
      </dsp:nvSpPr>
      <dsp:spPr>
        <a:xfrm>
          <a:off x="0" y="0"/>
          <a:ext cx="404279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A75312-0D29-499A-BC76-16300D5EFC71}">
      <dsp:nvSpPr>
        <dsp:cNvPr id="0" name=""/>
        <dsp:cNvSpPr/>
      </dsp:nvSpPr>
      <dsp:spPr>
        <a:xfrm>
          <a:off x="0" y="0"/>
          <a:ext cx="4042792" cy="487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Опорные школы и </a:t>
          </a:r>
          <a:r>
            <a:rPr lang="ru-RU" sz="3000" kern="1200" dirty="0" err="1" smtClean="0"/>
            <a:t>стажировочные</a:t>
          </a:r>
          <a:r>
            <a:rPr lang="ru-RU" sz="3000" kern="1200" dirty="0" smtClean="0"/>
            <a:t> площадки, создаваемые на базе образовательных организаций различного уровня основного образования, дополнительного образования</a:t>
          </a:r>
          <a:endParaRPr lang="ru-RU" sz="3000" kern="1200" dirty="0"/>
        </a:p>
      </dsp:txBody>
      <dsp:txXfrm>
        <a:off x="0" y="0"/>
        <a:ext cx="4042792" cy="48768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CA3015-F204-4918-99B7-8784A84ABBEE}">
      <dsp:nvSpPr>
        <dsp:cNvPr id="0" name=""/>
        <dsp:cNvSpPr/>
      </dsp:nvSpPr>
      <dsp:spPr>
        <a:xfrm>
          <a:off x="-7565607" y="-1157239"/>
          <a:ext cx="9011223" cy="9011223"/>
        </a:xfrm>
        <a:prstGeom prst="blockArc">
          <a:avLst>
            <a:gd name="adj1" fmla="val 18900000"/>
            <a:gd name="adj2" fmla="val 2700000"/>
            <a:gd name="adj3" fmla="val 240"/>
          </a:avLst>
        </a:prstGeom>
        <a:noFill/>
        <a:ln w="264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DEE4C5-D682-45C8-92FA-92C10E292F2C}">
      <dsp:nvSpPr>
        <dsp:cNvPr id="0" name=""/>
        <dsp:cNvSpPr/>
      </dsp:nvSpPr>
      <dsp:spPr>
        <a:xfrm>
          <a:off x="469776" y="304433"/>
          <a:ext cx="8225796" cy="608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07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Поддержка межведомственного взаимодействия для обеспечения преемственности комплексного сопровождения детей с ОВЗ</a:t>
          </a:r>
          <a:endParaRPr lang="ru-RU" sz="1800" kern="1200" dirty="0"/>
        </a:p>
      </dsp:txBody>
      <dsp:txXfrm>
        <a:off x="469776" y="304433"/>
        <a:ext cx="8225796" cy="608600"/>
      </dsp:txXfrm>
    </dsp:sp>
    <dsp:sp modelId="{3ED2D0C3-44DE-487A-8E34-BE0415F68D1F}">
      <dsp:nvSpPr>
        <dsp:cNvPr id="0" name=""/>
        <dsp:cNvSpPr/>
      </dsp:nvSpPr>
      <dsp:spPr>
        <a:xfrm>
          <a:off x="89401" y="228358"/>
          <a:ext cx="760750" cy="7607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9F925B-6526-47C9-995B-088B00D4FCFB}">
      <dsp:nvSpPr>
        <dsp:cNvPr id="0" name=""/>
        <dsp:cNvSpPr/>
      </dsp:nvSpPr>
      <dsp:spPr>
        <a:xfrm>
          <a:off x="1020918" y="1217869"/>
          <a:ext cx="7674654" cy="608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07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Оказание помощи по обеспечению реализации ФГОС НОО с ОВЗ и ФГОС УО (ИН) </a:t>
          </a:r>
          <a:endParaRPr lang="ru-RU" sz="1800" kern="1200" dirty="0"/>
        </a:p>
      </dsp:txBody>
      <dsp:txXfrm>
        <a:off x="1020918" y="1217869"/>
        <a:ext cx="7674654" cy="608600"/>
      </dsp:txXfrm>
    </dsp:sp>
    <dsp:sp modelId="{05AC0168-B285-4DF8-BC49-582F63BD6B67}">
      <dsp:nvSpPr>
        <dsp:cNvPr id="0" name=""/>
        <dsp:cNvSpPr/>
      </dsp:nvSpPr>
      <dsp:spPr>
        <a:xfrm>
          <a:off x="640543" y="1141794"/>
          <a:ext cx="760750" cy="7607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490E31-B4F8-4FF5-B05C-AD47A83EF5A5}">
      <dsp:nvSpPr>
        <dsp:cNvPr id="0" name=""/>
        <dsp:cNvSpPr/>
      </dsp:nvSpPr>
      <dsp:spPr>
        <a:xfrm>
          <a:off x="1322941" y="2130636"/>
          <a:ext cx="7372631" cy="608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07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Координация деятельности опорных школ и </a:t>
          </a:r>
          <a:r>
            <a:rPr lang="ru-RU" sz="1800" kern="1200" dirty="0" err="1" smtClean="0"/>
            <a:t>стажировочных</a:t>
          </a:r>
          <a:r>
            <a:rPr lang="ru-RU" sz="1800" kern="1200" dirty="0" smtClean="0"/>
            <a:t> площадок ЦИО по созданию </a:t>
          </a:r>
          <a:r>
            <a:rPr lang="ru-RU" sz="1800" kern="1200" dirty="0" err="1" smtClean="0"/>
            <a:t>безбарьерной</a:t>
          </a:r>
          <a:r>
            <a:rPr lang="ru-RU" sz="1800" kern="1200" dirty="0" smtClean="0"/>
            <a:t> среды</a:t>
          </a:r>
          <a:endParaRPr lang="ru-RU" sz="1800" kern="1200" dirty="0"/>
        </a:p>
      </dsp:txBody>
      <dsp:txXfrm>
        <a:off x="1322941" y="2130636"/>
        <a:ext cx="7372631" cy="608600"/>
      </dsp:txXfrm>
    </dsp:sp>
    <dsp:sp modelId="{8D17803B-CF1A-4FC3-A36D-0FAAA15C8EBD}">
      <dsp:nvSpPr>
        <dsp:cNvPr id="0" name=""/>
        <dsp:cNvSpPr/>
      </dsp:nvSpPr>
      <dsp:spPr>
        <a:xfrm>
          <a:off x="942566" y="2054561"/>
          <a:ext cx="760750" cy="7607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95343A-9089-416B-B3C6-359FCE758681}">
      <dsp:nvSpPr>
        <dsp:cNvPr id="0" name=""/>
        <dsp:cNvSpPr/>
      </dsp:nvSpPr>
      <dsp:spPr>
        <a:xfrm>
          <a:off x="1419374" y="3044071"/>
          <a:ext cx="7276198" cy="608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07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Инициация, организация и реализация сетевого взаимодействия образовательных организаций разного типа.</a:t>
          </a:r>
          <a:endParaRPr lang="ru-RU" sz="1800" kern="1200" dirty="0"/>
        </a:p>
      </dsp:txBody>
      <dsp:txXfrm>
        <a:off x="1419374" y="3044071"/>
        <a:ext cx="7276198" cy="608600"/>
      </dsp:txXfrm>
    </dsp:sp>
    <dsp:sp modelId="{BD7F865D-3227-4D5A-81B5-9FFB93B31495}">
      <dsp:nvSpPr>
        <dsp:cNvPr id="0" name=""/>
        <dsp:cNvSpPr/>
      </dsp:nvSpPr>
      <dsp:spPr>
        <a:xfrm>
          <a:off x="1038999" y="2967996"/>
          <a:ext cx="760750" cy="7607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1A4005-9A51-4EDB-AD4E-2197E3AE1DF9}">
      <dsp:nvSpPr>
        <dsp:cNvPr id="0" name=""/>
        <dsp:cNvSpPr/>
      </dsp:nvSpPr>
      <dsp:spPr>
        <a:xfrm>
          <a:off x="1322941" y="3957507"/>
          <a:ext cx="7372631" cy="608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07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Организация и проведение мониторинга психолого-педагогических методик и технологий</a:t>
          </a:r>
          <a:endParaRPr lang="ru-RU" sz="1800" kern="1200" dirty="0"/>
        </a:p>
      </dsp:txBody>
      <dsp:txXfrm>
        <a:off x="1322941" y="3957507"/>
        <a:ext cx="7372631" cy="608600"/>
      </dsp:txXfrm>
    </dsp:sp>
    <dsp:sp modelId="{A2158A73-9708-4A77-A70D-A8AF2D075038}">
      <dsp:nvSpPr>
        <dsp:cNvPr id="0" name=""/>
        <dsp:cNvSpPr/>
      </dsp:nvSpPr>
      <dsp:spPr>
        <a:xfrm>
          <a:off x="942566" y="3881432"/>
          <a:ext cx="760750" cy="7607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C77250-2425-49E0-BDE0-26C623DA1C47}">
      <dsp:nvSpPr>
        <dsp:cNvPr id="0" name=""/>
        <dsp:cNvSpPr/>
      </dsp:nvSpPr>
      <dsp:spPr>
        <a:xfrm>
          <a:off x="1020918" y="4870274"/>
          <a:ext cx="7674654" cy="608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07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Установление рабочих контактов и обмен опытом и информацией с различными структурами</a:t>
          </a:r>
          <a:endParaRPr lang="ru-RU" sz="1800" kern="1200" dirty="0"/>
        </a:p>
      </dsp:txBody>
      <dsp:txXfrm>
        <a:off x="1020918" y="4870274"/>
        <a:ext cx="7674654" cy="608600"/>
      </dsp:txXfrm>
    </dsp:sp>
    <dsp:sp modelId="{35EA1597-9545-4F1A-BD14-27A3315DD1E4}">
      <dsp:nvSpPr>
        <dsp:cNvPr id="0" name=""/>
        <dsp:cNvSpPr/>
      </dsp:nvSpPr>
      <dsp:spPr>
        <a:xfrm>
          <a:off x="640543" y="4794199"/>
          <a:ext cx="760750" cy="7607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49B586-40F7-4277-81A7-AB6555A95CB8}">
      <dsp:nvSpPr>
        <dsp:cNvPr id="0" name=""/>
        <dsp:cNvSpPr/>
      </dsp:nvSpPr>
      <dsp:spPr>
        <a:xfrm>
          <a:off x="469776" y="5783709"/>
          <a:ext cx="8225796" cy="608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07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Накопление, обобщение, систематизация и распространение информации по теории и практике инклюзивного образования</a:t>
          </a:r>
          <a:endParaRPr lang="ru-RU" sz="1800" kern="1200" dirty="0"/>
        </a:p>
      </dsp:txBody>
      <dsp:txXfrm>
        <a:off x="469776" y="5783709"/>
        <a:ext cx="8225796" cy="608600"/>
      </dsp:txXfrm>
    </dsp:sp>
    <dsp:sp modelId="{479A9FAC-CE62-46D9-B708-0DB8E834CB63}">
      <dsp:nvSpPr>
        <dsp:cNvPr id="0" name=""/>
        <dsp:cNvSpPr/>
      </dsp:nvSpPr>
      <dsp:spPr>
        <a:xfrm>
          <a:off x="89401" y="5707634"/>
          <a:ext cx="760750" cy="7607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F8CBE-3591-47AE-8C99-B0F22308FF79}">
      <dsp:nvSpPr>
        <dsp:cNvPr id="0" name=""/>
        <dsp:cNvSpPr/>
      </dsp:nvSpPr>
      <dsp:spPr>
        <a:xfrm>
          <a:off x="-7728193" y="-1182010"/>
          <a:ext cx="9204781" cy="9204781"/>
        </a:xfrm>
        <a:prstGeom prst="blockArc">
          <a:avLst>
            <a:gd name="adj1" fmla="val 18900000"/>
            <a:gd name="adj2" fmla="val 2700000"/>
            <a:gd name="adj3" fmla="val 235"/>
          </a:avLst>
        </a:prstGeom>
        <a:noFill/>
        <a:ln w="264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A69ECA-C687-4A36-9E88-EA7EFE4CB61D}">
      <dsp:nvSpPr>
        <dsp:cNvPr id="0" name=""/>
        <dsp:cNvSpPr/>
      </dsp:nvSpPr>
      <dsp:spPr>
        <a:xfrm>
          <a:off x="479879" y="310980"/>
          <a:ext cx="8465292" cy="621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3465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Формирование  банка данных научно-методических материалов для сопровождения субъектов инклюзивного образования в  ОО</a:t>
          </a:r>
          <a:endParaRPr lang="ru-RU" sz="1800" kern="1200" dirty="0"/>
        </a:p>
      </dsp:txBody>
      <dsp:txXfrm>
        <a:off x="479879" y="310980"/>
        <a:ext cx="8465292" cy="621688"/>
      </dsp:txXfrm>
    </dsp:sp>
    <dsp:sp modelId="{2EFE0EF7-A7AA-4832-AB88-C97406942500}">
      <dsp:nvSpPr>
        <dsp:cNvPr id="0" name=""/>
        <dsp:cNvSpPr/>
      </dsp:nvSpPr>
      <dsp:spPr>
        <a:xfrm>
          <a:off x="91324" y="233269"/>
          <a:ext cx="777110" cy="7771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ACF2F8-77FA-4731-BF6F-E5FF1B1687F1}">
      <dsp:nvSpPr>
        <dsp:cNvPr id="0" name=""/>
        <dsp:cNvSpPr/>
      </dsp:nvSpPr>
      <dsp:spPr>
        <a:xfrm>
          <a:off x="1042873" y="1244060"/>
          <a:ext cx="7902297" cy="621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3465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Участие в разработке региональных программ инклюзивного образования, учебно-программной документации</a:t>
          </a:r>
          <a:endParaRPr lang="ru-RU" sz="1800" kern="1200" dirty="0"/>
        </a:p>
      </dsp:txBody>
      <dsp:txXfrm>
        <a:off x="1042873" y="1244060"/>
        <a:ext cx="7902297" cy="621688"/>
      </dsp:txXfrm>
    </dsp:sp>
    <dsp:sp modelId="{A6D2CC51-79B7-4F45-895A-6CD9E4F1E49F}">
      <dsp:nvSpPr>
        <dsp:cNvPr id="0" name=""/>
        <dsp:cNvSpPr/>
      </dsp:nvSpPr>
      <dsp:spPr>
        <a:xfrm>
          <a:off x="654318" y="1166349"/>
          <a:ext cx="777110" cy="7771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1EE15F-BC43-463C-B096-73459C88037E}">
      <dsp:nvSpPr>
        <dsp:cNvPr id="0" name=""/>
        <dsp:cNvSpPr/>
      </dsp:nvSpPr>
      <dsp:spPr>
        <a:xfrm>
          <a:off x="1351392" y="2176456"/>
          <a:ext cx="7593779" cy="621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3465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Поддержка опорных школ и </a:t>
          </a:r>
          <a:r>
            <a:rPr lang="ru-RU" sz="1800" kern="1200" dirty="0" err="1" smtClean="0"/>
            <a:t>стажировочных</a:t>
          </a:r>
          <a:r>
            <a:rPr lang="ru-RU" sz="1800" kern="1200" dirty="0" smtClean="0"/>
            <a:t> площадок ЦИО, реализующих инклюзивную практику</a:t>
          </a:r>
          <a:endParaRPr lang="ru-RU" sz="1800" kern="1200" dirty="0"/>
        </a:p>
      </dsp:txBody>
      <dsp:txXfrm>
        <a:off x="1351392" y="2176456"/>
        <a:ext cx="7593779" cy="621688"/>
      </dsp:txXfrm>
    </dsp:sp>
    <dsp:sp modelId="{0391E504-CCC9-4292-8EAD-D02683C45494}">
      <dsp:nvSpPr>
        <dsp:cNvPr id="0" name=""/>
        <dsp:cNvSpPr/>
      </dsp:nvSpPr>
      <dsp:spPr>
        <a:xfrm>
          <a:off x="962836" y="2098745"/>
          <a:ext cx="777110" cy="7771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DA5CB3-2189-49CF-80B4-48B61D146A61}">
      <dsp:nvSpPr>
        <dsp:cNvPr id="0" name=""/>
        <dsp:cNvSpPr/>
      </dsp:nvSpPr>
      <dsp:spPr>
        <a:xfrm>
          <a:off x="1449899" y="3109535"/>
          <a:ext cx="7495272" cy="621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3465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Подготовка и издание информационных брошюр, листовок для родителей  </a:t>
          </a:r>
          <a:endParaRPr lang="ru-RU" sz="1800" kern="1200" dirty="0"/>
        </a:p>
      </dsp:txBody>
      <dsp:txXfrm>
        <a:off x="1449899" y="3109535"/>
        <a:ext cx="7495272" cy="621688"/>
      </dsp:txXfrm>
    </dsp:sp>
    <dsp:sp modelId="{44B979D0-A4CF-46F4-8FEF-0B9F07FE956F}">
      <dsp:nvSpPr>
        <dsp:cNvPr id="0" name=""/>
        <dsp:cNvSpPr/>
      </dsp:nvSpPr>
      <dsp:spPr>
        <a:xfrm>
          <a:off x="1061343" y="3031824"/>
          <a:ext cx="777110" cy="7771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8AD43A-4942-4BB3-8AD4-36DD54FFDB7E}">
      <dsp:nvSpPr>
        <dsp:cNvPr id="0" name=""/>
        <dsp:cNvSpPr/>
      </dsp:nvSpPr>
      <dsp:spPr>
        <a:xfrm>
          <a:off x="1351392" y="4042615"/>
          <a:ext cx="7593779" cy="621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3465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Подготовка методических материалов для специалистов, участвующих в реализации инклюзивного образования</a:t>
          </a:r>
          <a:endParaRPr lang="ru-RU" sz="1800" kern="1200" dirty="0"/>
        </a:p>
      </dsp:txBody>
      <dsp:txXfrm>
        <a:off x="1351392" y="4042615"/>
        <a:ext cx="7593779" cy="621688"/>
      </dsp:txXfrm>
    </dsp:sp>
    <dsp:sp modelId="{EA7F6E64-71DD-4DD5-AA62-E376EC51225D}">
      <dsp:nvSpPr>
        <dsp:cNvPr id="0" name=""/>
        <dsp:cNvSpPr/>
      </dsp:nvSpPr>
      <dsp:spPr>
        <a:xfrm>
          <a:off x="962836" y="3964904"/>
          <a:ext cx="777110" cy="7771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72E2B5-262E-45A3-BB8D-62CBFC5FCDF5}">
      <dsp:nvSpPr>
        <dsp:cNvPr id="0" name=""/>
        <dsp:cNvSpPr/>
      </dsp:nvSpPr>
      <dsp:spPr>
        <a:xfrm>
          <a:off x="1042873" y="4975011"/>
          <a:ext cx="7902297" cy="621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3465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Организация и обеспечение  участия детей с ОВЗ и детей - инвалидов в ежегодных   фестивалях детского творчества</a:t>
          </a:r>
          <a:endParaRPr lang="ru-RU" sz="1800" kern="1200"/>
        </a:p>
      </dsp:txBody>
      <dsp:txXfrm>
        <a:off x="1042873" y="4975011"/>
        <a:ext cx="7902297" cy="621688"/>
      </dsp:txXfrm>
    </dsp:sp>
    <dsp:sp modelId="{E8B1916B-7473-4397-82EA-12F9930AC741}">
      <dsp:nvSpPr>
        <dsp:cNvPr id="0" name=""/>
        <dsp:cNvSpPr/>
      </dsp:nvSpPr>
      <dsp:spPr>
        <a:xfrm>
          <a:off x="654318" y="4897300"/>
          <a:ext cx="777110" cy="7771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F959FB-E56A-48ED-9F5D-CAFEF065F70D}">
      <dsp:nvSpPr>
        <dsp:cNvPr id="0" name=""/>
        <dsp:cNvSpPr/>
      </dsp:nvSpPr>
      <dsp:spPr>
        <a:xfrm>
          <a:off x="479879" y="5908090"/>
          <a:ext cx="8465292" cy="621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3465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Организация и проведение регионального этапа конкурса «Лучшая инклюзивная школа»</a:t>
          </a:r>
          <a:endParaRPr lang="ru-RU" sz="1800" kern="1200" dirty="0"/>
        </a:p>
      </dsp:txBody>
      <dsp:txXfrm>
        <a:off x="479879" y="5908090"/>
        <a:ext cx="8465292" cy="621688"/>
      </dsp:txXfrm>
    </dsp:sp>
    <dsp:sp modelId="{0D924530-D08C-4680-A3EB-D130A246E392}">
      <dsp:nvSpPr>
        <dsp:cNvPr id="0" name=""/>
        <dsp:cNvSpPr/>
      </dsp:nvSpPr>
      <dsp:spPr>
        <a:xfrm>
          <a:off x="91324" y="5830379"/>
          <a:ext cx="777110" cy="7771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D69FBE-2A70-4B90-A985-C9AFC4955BD9}">
      <dsp:nvSpPr>
        <dsp:cNvPr id="0" name=""/>
        <dsp:cNvSpPr/>
      </dsp:nvSpPr>
      <dsp:spPr>
        <a:xfrm>
          <a:off x="-7753828" y="-1184976"/>
          <a:ext cx="9227952" cy="9227952"/>
        </a:xfrm>
        <a:prstGeom prst="blockArc">
          <a:avLst>
            <a:gd name="adj1" fmla="val 18900000"/>
            <a:gd name="adj2" fmla="val 2700000"/>
            <a:gd name="adj3" fmla="val 234"/>
          </a:avLst>
        </a:prstGeom>
        <a:noFill/>
        <a:ln w="264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8C6A02-6497-4510-BC5A-192A65B7A95F}">
      <dsp:nvSpPr>
        <dsp:cNvPr id="0" name=""/>
        <dsp:cNvSpPr/>
      </dsp:nvSpPr>
      <dsp:spPr>
        <a:xfrm>
          <a:off x="548982" y="361142"/>
          <a:ext cx="8497290" cy="722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309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Психолого-педагогическое сопровождение инклюзивного обучения детей с ОВЗ</a:t>
          </a:r>
          <a:endParaRPr lang="ru-RU" sz="1800" kern="1200" dirty="0"/>
        </a:p>
      </dsp:txBody>
      <dsp:txXfrm>
        <a:off x="548982" y="361142"/>
        <a:ext cx="8497290" cy="722010"/>
      </dsp:txXfrm>
    </dsp:sp>
    <dsp:sp modelId="{5292E6E9-5058-4AA2-8701-C03AA85E729F}">
      <dsp:nvSpPr>
        <dsp:cNvPr id="0" name=""/>
        <dsp:cNvSpPr/>
      </dsp:nvSpPr>
      <dsp:spPr>
        <a:xfrm>
          <a:off x="97726" y="270891"/>
          <a:ext cx="902512" cy="9025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3CE538-D29A-4B94-9E43-70DDF2DBD402}">
      <dsp:nvSpPr>
        <dsp:cNvPr id="0" name=""/>
        <dsp:cNvSpPr/>
      </dsp:nvSpPr>
      <dsp:spPr>
        <a:xfrm>
          <a:off x="1142885" y="1444020"/>
          <a:ext cx="7903387" cy="722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309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Подготовка программ и методических пособий по вопросам психолого-педагогического сопровождения учебы детей-инвалидов</a:t>
          </a:r>
          <a:endParaRPr lang="ru-RU" sz="1800" kern="1200" dirty="0"/>
        </a:p>
      </dsp:txBody>
      <dsp:txXfrm>
        <a:off x="1142885" y="1444020"/>
        <a:ext cx="7903387" cy="722010"/>
      </dsp:txXfrm>
    </dsp:sp>
    <dsp:sp modelId="{B7BB1337-6959-4A57-A4FD-1EE489C38032}">
      <dsp:nvSpPr>
        <dsp:cNvPr id="0" name=""/>
        <dsp:cNvSpPr/>
      </dsp:nvSpPr>
      <dsp:spPr>
        <a:xfrm>
          <a:off x="691629" y="1353769"/>
          <a:ext cx="902512" cy="9025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7D3008-D7D7-4B18-B813-808380AD1973}">
      <dsp:nvSpPr>
        <dsp:cNvPr id="0" name=""/>
        <dsp:cNvSpPr/>
      </dsp:nvSpPr>
      <dsp:spPr>
        <a:xfrm>
          <a:off x="1414462" y="2526898"/>
          <a:ext cx="7631811" cy="722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309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Разработка методик дистанционного обучения тяжелых категорий инвалидов</a:t>
          </a:r>
          <a:endParaRPr lang="ru-RU" sz="1800" kern="1200" dirty="0"/>
        </a:p>
      </dsp:txBody>
      <dsp:txXfrm>
        <a:off x="1414462" y="2526898"/>
        <a:ext cx="7631811" cy="722010"/>
      </dsp:txXfrm>
    </dsp:sp>
    <dsp:sp modelId="{F0FF4DBE-B188-4EF8-AA21-A9E432FC687F}">
      <dsp:nvSpPr>
        <dsp:cNvPr id="0" name=""/>
        <dsp:cNvSpPr/>
      </dsp:nvSpPr>
      <dsp:spPr>
        <a:xfrm>
          <a:off x="963206" y="2436647"/>
          <a:ext cx="902512" cy="9025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8A063F-4D59-4195-B82A-2D876406517C}">
      <dsp:nvSpPr>
        <dsp:cNvPr id="0" name=""/>
        <dsp:cNvSpPr/>
      </dsp:nvSpPr>
      <dsp:spPr>
        <a:xfrm>
          <a:off x="1414462" y="3609091"/>
          <a:ext cx="7631811" cy="722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309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Организация </a:t>
          </a:r>
          <a:r>
            <a:rPr lang="ru-RU" sz="1800" kern="1200" dirty="0" err="1" smtClean="0"/>
            <a:t>супервизии</a:t>
          </a:r>
          <a:r>
            <a:rPr lang="ru-RU" sz="1800" kern="1200" dirty="0" smtClean="0"/>
            <a:t> инклюзивной образовательной деятельности по программам дисциплин учебного плана</a:t>
          </a:r>
          <a:endParaRPr lang="ru-RU" sz="1800" kern="1200" dirty="0"/>
        </a:p>
      </dsp:txBody>
      <dsp:txXfrm>
        <a:off x="1414462" y="3609091"/>
        <a:ext cx="7631811" cy="722010"/>
      </dsp:txXfrm>
    </dsp:sp>
    <dsp:sp modelId="{3C636325-4CE7-4ACE-A769-12A1F9A459C2}">
      <dsp:nvSpPr>
        <dsp:cNvPr id="0" name=""/>
        <dsp:cNvSpPr/>
      </dsp:nvSpPr>
      <dsp:spPr>
        <a:xfrm>
          <a:off x="963206" y="3518839"/>
          <a:ext cx="902512" cy="9025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27B6B6-EE10-432D-82D9-0567305ACD40}">
      <dsp:nvSpPr>
        <dsp:cNvPr id="0" name=""/>
        <dsp:cNvSpPr/>
      </dsp:nvSpPr>
      <dsp:spPr>
        <a:xfrm>
          <a:off x="1142885" y="4691969"/>
          <a:ext cx="7903387" cy="722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309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Консультирование организаций и отдельных специалистов по использованию инклюзивных и реабилитационных технологий</a:t>
          </a:r>
          <a:endParaRPr lang="ru-RU" sz="1800" kern="1200" dirty="0"/>
        </a:p>
      </dsp:txBody>
      <dsp:txXfrm>
        <a:off x="1142885" y="4691969"/>
        <a:ext cx="7903387" cy="722010"/>
      </dsp:txXfrm>
    </dsp:sp>
    <dsp:sp modelId="{3C1FE567-7D0E-434E-AFF1-F0CB9BBF898F}">
      <dsp:nvSpPr>
        <dsp:cNvPr id="0" name=""/>
        <dsp:cNvSpPr/>
      </dsp:nvSpPr>
      <dsp:spPr>
        <a:xfrm>
          <a:off x="691629" y="4601718"/>
          <a:ext cx="902512" cy="9025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DC5226-2652-4EE7-8561-9E6A10A8FE5E}">
      <dsp:nvSpPr>
        <dsp:cNvPr id="0" name=""/>
        <dsp:cNvSpPr/>
      </dsp:nvSpPr>
      <dsp:spPr>
        <a:xfrm>
          <a:off x="548982" y="5774847"/>
          <a:ext cx="8497290" cy="722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309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Разработка и апробация моделей взаимодействия участников образовательного процесса по обучению детей с особыми образовательными потребностями</a:t>
          </a:r>
          <a:endParaRPr lang="ru-RU" sz="1800" kern="1200" dirty="0"/>
        </a:p>
      </dsp:txBody>
      <dsp:txXfrm>
        <a:off x="548982" y="5774847"/>
        <a:ext cx="8497290" cy="722010"/>
      </dsp:txXfrm>
    </dsp:sp>
    <dsp:sp modelId="{AB666896-4D0C-4467-9CF2-7B2F2CBA057D}">
      <dsp:nvSpPr>
        <dsp:cNvPr id="0" name=""/>
        <dsp:cNvSpPr/>
      </dsp:nvSpPr>
      <dsp:spPr>
        <a:xfrm>
          <a:off x="97726" y="5684596"/>
          <a:ext cx="902512" cy="9025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9D4AAD-6427-4890-9A8B-955C4BE4F1E1}">
      <dsp:nvSpPr>
        <dsp:cNvPr id="0" name=""/>
        <dsp:cNvSpPr/>
      </dsp:nvSpPr>
      <dsp:spPr>
        <a:xfrm>
          <a:off x="-7623461" y="-1164915"/>
          <a:ext cx="9071198" cy="9071198"/>
        </a:xfrm>
        <a:prstGeom prst="blockArc">
          <a:avLst>
            <a:gd name="adj1" fmla="val 18900000"/>
            <a:gd name="adj2" fmla="val 2700000"/>
            <a:gd name="adj3" fmla="val 238"/>
          </a:avLst>
        </a:prstGeom>
        <a:noFill/>
        <a:ln w="264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EB99D1-6D3A-4E0A-A8CF-2CB1DC9CCF5A}">
      <dsp:nvSpPr>
        <dsp:cNvPr id="0" name=""/>
        <dsp:cNvSpPr/>
      </dsp:nvSpPr>
      <dsp:spPr>
        <a:xfrm>
          <a:off x="757332" y="518276"/>
          <a:ext cx="7821650" cy="10370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3192" tIns="35560" rIns="35560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Выявление профессиональных потребностей специалистов, работающих в системе инклюзивного образования </a:t>
          </a:r>
          <a:endParaRPr lang="ru-RU" sz="1400" kern="1200"/>
        </a:p>
      </dsp:txBody>
      <dsp:txXfrm>
        <a:off x="757332" y="518276"/>
        <a:ext cx="7821650" cy="1037092"/>
      </dsp:txXfrm>
    </dsp:sp>
    <dsp:sp modelId="{F1BE1628-3C48-4D44-B881-74CB01161FB8}">
      <dsp:nvSpPr>
        <dsp:cNvPr id="0" name=""/>
        <dsp:cNvSpPr/>
      </dsp:nvSpPr>
      <dsp:spPr>
        <a:xfrm>
          <a:off x="109150" y="388639"/>
          <a:ext cx="1296365" cy="12963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F56A37-240E-44F9-8F3F-034DD7E7018F}">
      <dsp:nvSpPr>
        <dsp:cNvPr id="0" name=""/>
        <dsp:cNvSpPr/>
      </dsp:nvSpPr>
      <dsp:spPr>
        <a:xfrm>
          <a:off x="1351921" y="2074184"/>
          <a:ext cx="7227061" cy="10370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3192" tIns="35560" rIns="35560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Консалтинговое сопровождение учреждений образования по вопросам инклюзивного образования, консультирование (в том числе мультидисциплинарное) педагогических и руководящих работников учреждений образования, реализующих инклюзивную модель обучения, а также родителей и других субъектов инклюзивного образования</a:t>
          </a:r>
          <a:endParaRPr lang="ru-RU" sz="1400" kern="1200"/>
        </a:p>
      </dsp:txBody>
      <dsp:txXfrm>
        <a:off x="1351921" y="2074184"/>
        <a:ext cx="7227061" cy="1037092"/>
      </dsp:txXfrm>
    </dsp:sp>
    <dsp:sp modelId="{3F7003A2-245F-451C-9718-6F98EDD28B12}">
      <dsp:nvSpPr>
        <dsp:cNvPr id="0" name=""/>
        <dsp:cNvSpPr/>
      </dsp:nvSpPr>
      <dsp:spPr>
        <a:xfrm>
          <a:off x="703738" y="1944547"/>
          <a:ext cx="1296365" cy="12963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EC096A-BA04-4683-BF6F-C9A8DCD6B287}">
      <dsp:nvSpPr>
        <dsp:cNvPr id="0" name=""/>
        <dsp:cNvSpPr/>
      </dsp:nvSpPr>
      <dsp:spPr>
        <a:xfrm>
          <a:off x="1351921" y="3630091"/>
          <a:ext cx="7227061" cy="10370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3192" tIns="35560" rIns="35560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Научно-методическое обеспечение сопровождения профессионально-педагогической деятельности педагогов учреждений образования</a:t>
          </a:r>
          <a:endParaRPr lang="ru-RU" sz="1400" kern="1200"/>
        </a:p>
      </dsp:txBody>
      <dsp:txXfrm>
        <a:off x="1351921" y="3630091"/>
        <a:ext cx="7227061" cy="1037092"/>
      </dsp:txXfrm>
    </dsp:sp>
    <dsp:sp modelId="{601C516D-28C1-4EA0-B3FE-D1B8DAFFAB48}">
      <dsp:nvSpPr>
        <dsp:cNvPr id="0" name=""/>
        <dsp:cNvSpPr/>
      </dsp:nvSpPr>
      <dsp:spPr>
        <a:xfrm>
          <a:off x="703738" y="3500455"/>
          <a:ext cx="1296365" cy="12963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210E3C-75E3-4468-926C-5F56A3C8AF84}">
      <dsp:nvSpPr>
        <dsp:cNvPr id="0" name=""/>
        <dsp:cNvSpPr/>
      </dsp:nvSpPr>
      <dsp:spPr>
        <a:xfrm>
          <a:off x="757332" y="5185999"/>
          <a:ext cx="7821650" cy="10370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3192" tIns="35560" rIns="35560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Участие в организации и проведении научных исследований, научных и научно-практических конференций по проблемам инклюзивного образования, ведение опытно-экспериментальной и проектной деятельности</a:t>
          </a:r>
          <a:endParaRPr lang="ru-RU" sz="1400" kern="1200"/>
        </a:p>
      </dsp:txBody>
      <dsp:txXfrm>
        <a:off x="757332" y="5185999"/>
        <a:ext cx="7821650" cy="1037092"/>
      </dsp:txXfrm>
    </dsp:sp>
    <dsp:sp modelId="{0C9B6C48-C3B8-4468-B890-1DB0312C5FC5}">
      <dsp:nvSpPr>
        <dsp:cNvPr id="0" name=""/>
        <dsp:cNvSpPr/>
      </dsp:nvSpPr>
      <dsp:spPr>
        <a:xfrm>
          <a:off x="109150" y="5056363"/>
          <a:ext cx="1296365" cy="12963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33A44D-528D-4EB4-B0A8-DE5608A4B987}">
      <dsp:nvSpPr>
        <dsp:cNvPr id="0" name=""/>
        <dsp:cNvSpPr/>
      </dsp:nvSpPr>
      <dsp:spPr>
        <a:xfrm>
          <a:off x="-7753828" y="-1184976"/>
          <a:ext cx="9227952" cy="9227952"/>
        </a:xfrm>
        <a:prstGeom prst="blockArc">
          <a:avLst>
            <a:gd name="adj1" fmla="val 18900000"/>
            <a:gd name="adj2" fmla="val 2700000"/>
            <a:gd name="adj3" fmla="val 234"/>
          </a:avLst>
        </a:prstGeom>
        <a:noFill/>
        <a:ln w="264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0C496D-BD1C-49BD-BA74-D1CA18F0D7D6}">
      <dsp:nvSpPr>
        <dsp:cNvPr id="0" name=""/>
        <dsp:cNvSpPr/>
      </dsp:nvSpPr>
      <dsp:spPr>
        <a:xfrm>
          <a:off x="548982" y="361142"/>
          <a:ext cx="8497290" cy="722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309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Информационная  поддержка профессионального сообщества специалистов образовательных учреждений, реализующих инклюзивное образование в Кемеровской области</a:t>
          </a:r>
          <a:endParaRPr lang="ru-RU" sz="1800" kern="1200" dirty="0"/>
        </a:p>
      </dsp:txBody>
      <dsp:txXfrm>
        <a:off x="548982" y="361142"/>
        <a:ext cx="8497290" cy="722010"/>
      </dsp:txXfrm>
    </dsp:sp>
    <dsp:sp modelId="{88510B3C-AF60-4D8E-A046-FE6750D4E394}">
      <dsp:nvSpPr>
        <dsp:cNvPr id="0" name=""/>
        <dsp:cNvSpPr/>
      </dsp:nvSpPr>
      <dsp:spPr>
        <a:xfrm>
          <a:off x="97726" y="270891"/>
          <a:ext cx="902512" cy="9025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795B63-699A-4FB0-9039-D1191276249F}">
      <dsp:nvSpPr>
        <dsp:cNvPr id="0" name=""/>
        <dsp:cNvSpPr/>
      </dsp:nvSpPr>
      <dsp:spPr>
        <a:xfrm>
          <a:off x="1142885" y="1444020"/>
          <a:ext cx="7903387" cy="722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309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Проведение региональной научно-практических конференций по актуальным вопросам развития инклюзивного образования</a:t>
          </a:r>
          <a:endParaRPr lang="ru-RU" sz="1800" kern="1200"/>
        </a:p>
      </dsp:txBody>
      <dsp:txXfrm>
        <a:off x="1142885" y="1444020"/>
        <a:ext cx="7903387" cy="722010"/>
      </dsp:txXfrm>
    </dsp:sp>
    <dsp:sp modelId="{EF6EAF74-1A12-4E77-9645-44C7B73B0369}">
      <dsp:nvSpPr>
        <dsp:cNvPr id="0" name=""/>
        <dsp:cNvSpPr/>
      </dsp:nvSpPr>
      <dsp:spPr>
        <a:xfrm>
          <a:off x="691629" y="1353769"/>
          <a:ext cx="902512" cy="9025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F3CC33-AF2A-4CE3-98A5-1EA6A237F260}">
      <dsp:nvSpPr>
        <dsp:cNvPr id="0" name=""/>
        <dsp:cNvSpPr/>
      </dsp:nvSpPr>
      <dsp:spPr>
        <a:xfrm>
          <a:off x="1414462" y="2526898"/>
          <a:ext cx="7631811" cy="722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309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Организация мероприятий для просвещения, в </a:t>
          </a:r>
          <a:r>
            <a:rPr lang="ru-RU" sz="1800" kern="1200" dirty="0" err="1" smtClean="0"/>
            <a:t>т.ч</a:t>
          </a:r>
          <a:r>
            <a:rPr lang="ru-RU" sz="1800" kern="1200" dirty="0" smtClean="0"/>
            <a:t>. организация сотрудничества со средствами массовой информации по соответствующим вопросам</a:t>
          </a:r>
          <a:endParaRPr lang="ru-RU" sz="1800" kern="1200" dirty="0"/>
        </a:p>
      </dsp:txBody>
      <dsp:txXfrm>
        <a:off x="1414462" y="2526898"/>
        <a:ext cx="7631811" cy="722010"/>
      </dsp:txXfrm>
    </dsp:sp>
    <dsp:sp modelId="{B1323439-22C0-4785-BF6D-6CD1037C5782}">
      <dsp:nvSpPr>
        <dsp:cNvPr id="0" name=""/>
        <dsp:cNvSpPr/>
      </dsp:nvSpPr>
      <dsp:spPr>
        <a:xfrm>
          <a:off x="963206" y="2436647"/>
          <a:ext cx="902512" cy="9025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891144-68B3-4056-AE5D-B557694069A9}">
      <dsp:nvSpPr>
        <dsp:cNvPr id="0" name=""/>
        <dsp:cNvSpPr/>
      </dsp:nvSpPr>
      <dsp:spPr>
        <a:xfrm>
          <a:off x="1414462" y="3609091"/>
          <a:ext cx="7631811" cy="722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309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Организация  проведения ежегодного  регионального профессионального  конкурса «Учитель-дефектолог – года»</a:t>
          </a:r>
          <a:endParaRPr lang="ru-RU" sz="1800" kern="1200" dirty="0"/>
        </a:p>
      </dsp:txBody>
      <dsp:txXfrm>
        <a:off x="1414462" y="3609091"/>
        <a:ext cx="7631811" cy="722010"/>
      </dsp:txXfrm>
    </dsp:sp>
    <dsp:sp modelId="{CF28189F-34D9-49EA-A1D7-5AA1C13AF973}">
      <dsp:nvSpPr>
        <dsp:cNvPr id="0" name=""/>
        <dsp:cNvSpPr/>
      </dsp:nvSpPr>
      <dsp:spPr>
        <a:xfrm>
          <a:off x="963206" y="3518839"/>
          <a:ext cx="902512" cy="9025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1F5FA9-67B0-4B20-B0F1-8404414EBD70}">
      <dsp:nvSpPr>
        <dsp:cNvPr id="0" name=""/>
        <dsp:cNvSpPr/>
      </dsp:nvSpPr>
      <dsp:spPr>
        <a:xfrm>
          <a:off x="1142885" y="4691969"/>
          <a:ext cx="7903387" cy="722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309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Организация обучающих мероприятий по вопросам внедрения и осуществления инклюзивного образования</a:t>
          </a:r>
          <a:endParaRPr lang="ru-RU" sz="1800" kern="1200" dirty="0"/>
        </a:p>
      </dsp:txBody>
      <dsp:txXfrm>
        <a:off x="1142885" y="4691969"/>
        <a:ext cx="7903387" cy="722010"/>
      </dsp:txXfrm>
    </dsp:sp>
    <dsp:sp modelId="{61BC8F68-EF06-476E-A3E1-51C73168CF4D}">
      <dsp:nvSpPr>
        <dsp:cNvPr id="0" name=""/>
        <dsp:cNvSpPr/>
      </dsp:nvSpPr>
      <dsp:spPr>
        <a:xfrm>
          <a:off x="691629" y="4601718"/>
          <a:ext cx="902512" cy="9025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CD8FB0-E6E5-4B2E-9532-8699882406CD}">
      <dsp:nvSpPr>
        <dsp:cNvPr id="0" name=""/>
        <dsp:cNvSpPr/>
      </dsp:nvSpPr>
      <dsp:spPr>
        <a:xfrm>
          <a:off x="548982" y="5774847"/>
          <a:ext cx="8497290" cy="722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309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Обобщение и распространение передового опыта и эффективных технологий в области образования детей с особенностями психофизического развития</a:t>
          </a:r>
          <a:endParaRPr lang="ru-RU" sz="1800" kern="1200" dirty="0"/>
        </a:p>
      </dsp:txBody>
      <dsp:txXfrm>
        <a:off x="548982" y="5774847"/>
        <a:ext cx="8497290" cy="722010"/>
      </dsp:txXfrm>
    </dsp:sp>
    <dsp:sp modelId="{FA975215-1683-402C-84FB-EDFFE228A2AD}">
      <dsp:nvSpPr>
        <dsp:cNvPr id="0" name=""/>
        <dsp:cNvSpPr/>
      </dsp:nvSpPr>
      <dsp:spPr>
        <a:xfrm>
          <a:off x="97726" y="5684596"/>
          <a:ext cx="902512" cy="9025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2788D9-3542-4D1F-9EB4-E88906FBBA2A}">
      <dsp:nvSpPr>
        <dsp:cNvPr id="0" name=""/>
        <dsp:cNvSpPr/>
      </dsp:nvSpPr>
      <dsp:spPr>
        <a:xfrm>
          <a:off x="13938" y="36388"/>
          <a:ext cx="3896039" cy="4788136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44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465F75C-6BF5-4543-9EB6-117533E1A69B}">
      <dsp:nvSpPr>
        <dsp:cNvPr id="0" name=""/>
        <dsp:cNvSpPr/>
      </dsp:nvSpPr>
      <dsp:spPr>
        <a:xfrm>
          <a:off x="321404" y="1629445"/>
          <a:ext cx="2845010" cy="2827667"/>
        </a:xfrm>
        <a:prstGeom prst="rect">
          <a:avLst/>
        </a:prstGeom>
        <a:noFill/>
        <a:ln w="44450" cap="flat" cmpd="sng" algn="ctr">
          <a:noFill/>
          <a:prstDash val="solid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b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bg1"/>
              </a:solidFill>
            </a:rPr>
            <a:t>Внедрение моделей обучения детей с ОВЗ</a:t>
          </a:r>
          <a:endParaRPr lang="ru-RU" sz="3200" b="1" kern="1200" dirty="0">
            <a:solidFill>
              <a:schemeClr val="bg1"/>
            </a:solidFill>
          </a:endParaRPr>
        </a:p>
      </dsp:txBody>
      <dsp:txXfrm>
        <a:off x="321404" y="1629445"/>
        <a:ext cx="2845010" cy="2827667"/>
      </dsp:txXfrm>
    </dsp:sp>
    <dsp:sp modelId="{15580FB6-8D7C-4A50-B18D-EAAD03349E8A}">
      <dsp:nvSpPr>
        <dsp:cNvPr id="0" name=""/>
        <dsp:cNvSpPr/>
      </dsp:nvSpPr>
      <dsp:spPr>
        <a:xfrm>
          <a:off x="3690914" y="925"/>
          <a:ext cx="496429" cy="49642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444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8101FAA-8859-460E-913D-DF409222EF1B}">
      <dsp:nvSpPr>
        <dsp:cNvPr id="0" name=""/>
        <dsp:cNvSpPr/>
      </dsp:nvSpPr>
      <dsp:spPr>
        <a:xfrm>
          <a:off x="4187344" y="925"/>
          <a:ext cx="4633443" cy="496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разработка программных и учебных материалов</a:t>
          </a:r>
          <a:endParaRPr lang="ru-RU" sz="1800" kern="1200" dirty="0"/>
        </a:p>
      </dsp:txBody>
      <dsp:txXfrm>
        <a:off x="4187344" y="925"/>
        <a:ext cx="4633443" cy="496429"/>
      </dsp:txXfrm>
    </dsp:sp>
    <dsp:sp modelId="{E8E25494-C25B-4CDD-BB4E-14EBA5D74D13}">
      <dsp:nvSpPr>
        <dsp:cNvPr id="0" name=""/>
        <dsp:cNvSpPr/>
      </dsp:nvSpPr>
      <dsp:spPr>
        <a:xfrm>
          <a:off x="3690914" y="586712"/>
          <a:ext cx="496429" cy="49642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444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7069521-8D0A-485C-8FCD-90BA2AB51C8C}">
      <dsp:nvSpPr>
        <dsp:cNvPr id="0" name=""/>
        <dsp:cNvSpPr/>
      </dsp:nvSpPr>
      <dsp:spPr>
        <a:xfrm>
          <a:off x="4187344" y="586712"/>
          <a:ext cx="4633443" cy="496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рациональное использование ресурсов</a:t>
          </a:r>
          <a:endParaRPr lang="ru-RU" sz="1800" kern="1200" dirty="0"/>
        </a:p>
      </dsp:txBody>
      <dsp:txXfrm>
        <a:off x="4187344" y="586712"/>
        <a:ext cx="4633443" cy="496429"/>
      </dsp:txXfrm>
    </dsp:sp>
    <dsp:sp modelId="{7E040C6C-30EB-459C-A5A1-15978CBC75B7}">
      <dsp:nvSpPr>
        <dsp:cNvPr id="0" name=""/>
        <dsp:cNvSpPr/>
      </dsp:nvSpPr>
      <dsp:spPr>
        <a:xfrm>
          <a:off x="3690914" y="1172499"/>
          <a:ext cx="496429" cy="49642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444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2CC0B9D-2816-44E4-912E-E397A2EDBEFD}">
      <dsp:nvSpPr>
        <dsp:cNvPr id="0" name=""/>
        <dsp:cNvSpPr/>
      </dsp:nvSpPr>
      <dsp:spPr>
        <a:xfrm>
          <a:off x="4187344" y="1172499"/>
          <a:ext cx="4633443" cy="496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формирование  культуры инклюзивного обучения</a:t>
          </a:r>
          <a:endParaRPr lang="ru-RU" sz="1800" kern="1200" dirty="0"/>
        </a:p>
      </dsp:txBody>
      <dsp:txXfrm>
        <a:off x="4187344" y="1172499"/>
        <a:ext cx="4633443" cy="496429"/>
      </dsp:txXfrm>
    </dsp:sp>
    <dsp:sp modelId="{EB29D946-EC0D-4808-BF79-E83102AE18DB}">
      <dsp:nvSpPr>
        <dsp:cNvPr id="0" name=""/>
        <dsp:cNvSpPr/>
      </dsp:nvSpPr>
      <dsp:spPr>
        <a:xfrm>
          <a:off x="3690914" y="1758286"/>
          <a:ext cx="496429" cy="496429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444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05B5128-1859-449F-999F-425DE894F223}">
      <dsp:nvSpPr>
        <dsp:cNvPr id="0" name=""/>
        <dsp:cNvSpPr/>
      </dsp:nvSpPr>
      <dsp:spPr>
        <a:xfrm>
          <a:off x="4187344" y="1758286"/>
          <a:ext cx="4633443" cy="496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формирование эффективных практик ППМС сопровождения</a:t>
          </a:r>
          <a:endParaRPr lang="ru-RU" sz="1800" kern="1200" dirty="0"/>
        </a:p>
      </dsp:txBody>
      <dsp:txXfrm>
        <a:off x="4187344" y="1758286"/>
        <a:ext cx="4633443" cy="496429"/>
      </dsp:txXfrm>
    </dsp:sp>
    <dsp:sp modelId="{080D1583-7B36-4C0D-8CB5-A42AFB14A39B}">
      <dsp:nvSpPr>
        <dsp:cNvPr id="0" name=""/>
        <dsp:cNvSpPr/>
      </dsp:nvSpPr>
      <dsp:spPr>
        <a:xfrm>
          <a:off x="3690914" y="2344073"/>
          <a:ext cx="496429" cy="496429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444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C2D1756-5CEF-47DD-AFD9-1968BBEF73B4}">
      <dsp:nvSpPr>
        <dsp:cNvPr id="0" name=""/>
        <dsp:cNvSpPr/>
      </dsp:nvSpPr>
      <dsp:spPr>
        <a:xfrm>
          <a:off x="4187344" y="2344073"/>
          <a:ext cx="4633443" cy="496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просветительская поддержка участников инклюзивного образования</a:t>
          </a:r>
          <a:endParaRPr lang="ru-RU" sz="1800" kern="1200" dirty="0"/>
        </a:p>
      </dsp:txBody>
      <dsp:txXfrm>
        <a:off x="4187344" y="2344073"/>
        <a:ext cx="4633443" cy="496429"/>
      </dsp:txXfrm>
    </dsp:sp>
    <dsp:sp modelId="{5858EE62-C34B-4060-8A95-56392CCC6ADC}">
      <dsp:nvSpPr>
        <dsp:cNvPr id="0" name=""/>
        <dsp:cNvSpPr/>
      </dsp:nvSpPr>
      <dsp:spPr>
        <a:xfrm>
          <a:off x="3690914" y="2929860"/>
          <a:ext cx="496429" cy="496429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444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AC9A2FE-318C-429C-84BC-45C2ACFD00A8}">
      <dsp:nvSpPr>
        <dsp:cNvPr id="0" name=""/>
        <dsp:cNvSpPr/>
      </dsp:nvSpPr>
      <dsp:spPr>
        <a:xfrm>
          <a:off x="4187344" y="2929860"/>
          <a:ext cx="4633443" cy="496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информационный обмен между специалистами</a:t>
          </a:r>
          <a:endParaRPr lang="ru-RU" sz="1800" kern="1200" dirty="0"/>
        </a:p>
      </dsp:txBody>
      <dsp:txXfrm>
        <a:off x="4187344" y="2929860"/>
        <a:ext cx="4633443" cy="496429"/>
      </dsp:txXfrm>
    </dsp:sp>
    <dsp:sp modelId="{4008D720-3CE1-4D8B-B691-E2C3D8A075E4}">
      <dsp:nvSpPr>
        <dsp:cNvPr id="0" name=""/>
        <dsp:cNvSpPr/>
      </dsp:nvSpPr>
      <dsp:spPr>
        <a:xfrm>
          <a:off x="3690914" y="3515647"/>
          <a:ext cx="496429" cy="496429"/>
        </a:xfrm>
        <a:prstGeom prst="ellipse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444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92731B7-49B6-40CC-8835-8A9ECECB746F}">
      <dsp:nvSpPr>
        <dsp:cNvPr id="0" name=""/>
        <dsp:cNvSpPr/>
      </dsp:nvSpPr>
      <dsp:spPr>
        <a:xfrm>
          <a:off x="4187344" y="3515647"/>
          <a:ext cx="4633443" cy="496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проведение научных исследований</a:t>
          </a:r>
          <a:endParaRPr lang="ru-RU" sz="1800" kern="1200" dirty="0"/>
        </a:p>
      </dsp:txBody>
      <dsp:txXfrm>
        <a:off x="4187344" y="3515647"/>
        <a:ext cx="4633443" cy="496429"/>
      </dsp:txXfrm>
    </dsp:sp>
    <dsp:sp modelId="{4144AD35-CF6E-4BB0-BCFC-7531F1740978}">
      <dsp:nvSpPr>
        <dsp:cNvPr id="0" name=""/>
        <dsp:cNvSpPr/>
      </dsp:nvSpPr>
      <dsp:spPr>
        <a:xfrm>
          <a:off x="3690914" y="4101434"/>
          <a:ext cx="496429" cy="496429"/>
        </a:xfrm>
        <a:prstGeom prst="ellipse">
          <a:avLst/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444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4D49ED9-9E98-43DD-945B-2F5C933ADBDB}">
      <dsp:nvSpPr>
        <dsp:cNvPr id="0" name=""/>
        <dsp:cNvSpPr/>
      </dsp:nvSpPr>
      <dsp:spPr>
        <a:xfrm>
          <a:off x="4187344" y="4101434"/>
          <a:ext cx="4633443" cy="496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популяризация сущности, ценностей, принципов инклюзивного образования</a:t>
          </a:r>
          <a:endParaRPr lang="ru-RU" sz="1800" kern="1200" dirty="0"/>
        </a:p>
      </dsp:txBody>
      <dsp:txXfrm>
        <a:off x="4187344" y="4101434"/>
        <a:ext cx="4633443" cy="496429"/>
      </dsp:txXfrm>
    </dsp:sp>
    <dsp:sp modelId="{C04E0B17-417D-4583-9598-0BC931DBEA22}">
      <dsp:nvSpPr>
        <dsp:cNvPr id="0" name=""/>
        <dsp:cNvSpPr/>
      </dsp:nvSpPr>
      <dsp:spPr>
        <a:xfrm>
          <a:off x="3690914" y="4687221"/>
          <a:ext cx="496429" cy="496429"/>
        </a:xfrm>
        <a:prstGeom prst="ellipse">
          <a:avLst/>
        </a:prstGeom>
        <a:blipFill rotWithShape="1">
          <a:blip xmlns:r="http://schemas.openxmlformats.org/officeDocument/2006/relationships" r:embed="rId10"/>
          <a:stretch>
            <a:fillRect/>
          </a:stretch>
        </a:blipFill>
        <a:ln w="444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F8DAED4-C11F-4891-9F79-356BF6328A9A}">
      <dsp:nvSpPr>
        <dsp:cNvPr id="0" name=""/>
        <dsp:cNvSpPr/>
      </dsp:nvSpPr>
      <dsp:spPr>
        <a:xfrm>
          <a:off x="4187344" y="4687221"/>
          <a:ext cx="4633443" cy="496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формирование толерантного поведения в инклюзивном пространстве</a:t>
          </a:r>
          <a:endParaRPr lang="ru-RU" sz="1800" kern="1200" dirty="0"/>
        </a:p>
      </dsp:txBody>
      <dsp:txXfrm>
        <a:off x="4187344" y="4687221"/>
        <a:ext cx="4633443" cy="496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34622-C092-4CBF-80CB-5B61E6921C1D}" type="datetimeFigureOut">
              <a:rPr lang="ru-RU" smtClean="0"/>
              <a:t>22.02.2018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F2EB6-26DB-4F83-BEBE-772FC3397EA3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34622-C092-4CBF-80CB-5B61E6921C1D}" type="datetimeFigureOut">
              <a:rPr lang="ru-RU" smtClean="0"/>
              <a:t>22.02.2018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F2EB6-26DB-4F83-BEBE-772FC3397E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34622-C092-4CBF-80CB-5B61E6921C1D}" type="datetimeFigureOut">
              <a:rPr lang="ru-RU" smtClean="0"/>
              <a:t>22.02.2018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F2EB6-26DB-4F83-BEBE-772FC3397E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34622-C092-4CBF-80CB-5B61E6921C1D}" type="datetimeFigureOut">
              <a:rPr lang="ru-RU" smtClean="0"/>
              <a:t>22.02.2018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F2EB6-26DB-4F83-BEBE-772FC3397E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34622-C092-4CBF-80CB-5B61E6921C1D}" type="datetimeFigureOut">
              <a:rPr lang="ru-RU" smtClean="0"/>
              <a:t>22.02.2018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F2EB6-26DB-4F83-BEBE-772FC3397EA3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34622-C092-4CBF-80CB-5B61E6921C1D}" type="datetimeFigureOut">
              <a:rPr lang="ru-RU" smtClean="0"/>
              <a:t>22.02.2018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F2EB6-26DB-4F83-BEBE-772FC3397E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34622-C092-4CBF-80CB-5B61E6921C1D}" type="datetimeFigureOut">
              <a:rPr lang="ru-RU" smtClean="0"/>
              <a:t>22.02.2018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F2EB6-26DB-4F83-BEBE-772FC3397EA3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34622-C092-4CBF-80CB-5B61E6921C1D}" type="datetimeFigureOut">
              <a:rPr lang="ru-RU" smtClean="0"/>
              <a:t>22.02.2018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F2EB6-26DB-4F83-BEBE-772FC3397E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34622-C092-4CBF-80CB-5B61E6921C1D}" type="datetimeFigureOut">
              <a:rPr lang="ru-RU" smtClean="0"/>
              <a:t>22.02.2018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F2EB6-26DB-4F83-BEBE-772FC3397E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34622-C092-4CBF-80CB-5B61E6921C1D}" type="datetimeFigureOut">
              <a:rPr lang="ru-RU" smtClean="0"/>
              <a:t>22.02.2018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F2EB6-26DB-4F83-BEBE-772FC3397EA3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34622-C092-4CBF-80CB-5B61E6921C1D}" type="datetimeFigureOut">
              <a:rPr lang="ru-RU" smtClean="0"/>
              <a:t>22.02.2018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F2EB6-26DB-4F83-BEBE-772FC3397E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05A34622-C092-4CBF-80CB-5B61E6921C1D}" type="datetimeFigureOut">
              <a:rPr lang="ru-RU" smtClean="0"/>
              <a:t>22.02.2018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E8AF2EB6-26DB-4F83-BEBE-772FC3397EA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3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2"/>
            <a:ext cx="7848600" cy="2462113"/>
          </a:xfrm>
        </p:spPr>
        <p:txBody>
          <a:bodyPr/>
          <a:lstStyle/>
          <a:p>
            <a:r>
              <a:rPr lang="ru-RU" b="1" dirty="0"/>
              <a:t>О</a:t>
            </a:r>
            <a:r>
              <a:rPr lang="ru-RU" dirty="0"/>
              <a:t> </a:t>
            </a:r>
            <a:r>
              <a:rPr lang="ru-RU" b="1" dirty="0"/>
              <a:t>центре инклюзивного образования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err="1"/>
              <a:t>Скоморина</a:t>
            </a:r>
            <a:r>
              <a:rPr lang="ru-RU" b="1" dirty="0"/>
              <a:t> Ольга </a:t>
            </a:r>
            <a:r>
              <a:rPr lang="ru-RU" b="1" dirty="0" smtClean="0"/>
              <a:t>Викторовна</a:t>
            </a:r>
          </a:p>
          <a:p>
            <a:r>
              <a:rPr lang="ru-RU" b="1" dirty="0" smtClean="0"/>
              <a:t>к.м.н., заместитель </a:t>
            </a:r>
            <a:r>
              <a:rPr lang="ru-RU" b="1" dirty="0"/>
              <a:t>директора по научно-методической работе</a:t>
            </a:r>
            <a:endParaRPr lang="ru-RU" dirty="0"/>
          </a:p>
          <a:p>
            <a:endParaRPr lang="ru-RU" dirty="0"/>
          </a:p>
        </p:txBody>
      </p:sp>
      <p:pic>
        <p:nvPicPr>
          <p:cNvPr id="6146" name="Picture 2" descr="https://2.bp.blogspot.com/-y6C9hLPePzQ/VvBu12rbINI/AAAAAAAAKDU/sO3Pxm6VmAkMgQOyT5idnnY4XCPRv4xLQ/s1600/%25D0%2598%25D0%25BD%25D0%25BA%25D0%25BB%25D1%258E%25D0%25B7%25D0%25B8%25D1%258F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993" y="4221088"/>
            <a:ext cx="251755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56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-1598612" y="2758852"/>
            <a:ext cx="4402832" cy="990600"/>
          </a:xfrm>
        </p:spPr>
        <p:txBody>
          <a:bodyPr/>
          <a:lstStyle/>
          <a:p>
            <a:pPr lvl="1" algn="ctr"/>
            <a:r>
              <a:rPr lang="ru-RU" b="1" dirty="0">
                <a:solidFill>
                  <a:srgbClr val="C00000"/>
                </a:solidFill>
              </a:rPr>
              <a:t>Информационно-просветительское направление </a:t>
            </a:r>
            <a:endParaRPr lang="ru-RU" sz="1400" dirty="0">
              <a:solidFill>
                <a:srgbClr val="C0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5833305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060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8229600" cy="990600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>«</a:t>
            </a:r>
            <a:r>
              <a:rPr lang="ru-RU" b="1" dirty="0" smtClean="0">
                <a:solidFill>
                  <a:srgbClr val="C00000"/>
                </a:solidFill>
              </a:rPr>
              <a:t>Опорная  школа</a:t>
            </a:r>
            <a:r>
              <a:rPr lang="ru-RU" dirty="0" smtClean="0"/>
              <a:t>»</a:t>
            </a:r>
            <a:r>
              <a:rPr lang="ru-RU" b="1" dirty="0" smtClean="0"/>
              <a:t> </a:t>
            </a:r>
            <a:r>
              <a:rPr lang="ru-RU" b="1" dirty="0"/>
              <a:t>Центра  инклюзивного образования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2" y="1600200"/>
            <a:ext cx="3826768" cy="4876800"/>
          </a:xfrm>
        </p:spPr>
        <p:txBody>
          <a:bodyPr/>
          <a:lstStyle/>
          <a:p>
            <a:pPr marL="182880" lvl="1"/>
            <a:r>
              <a:rPr lang="ru-RU" dirty="0" smtClean="0"/>
              <a:t>Образовательная </a:t>
            </a:r>
            <a:r>
              <a:rPr lang="ru-RU" dirty="0"/>
              <a:t>организация, на базе которой отрабатывается формирование новых организационных форм и технологий гибкой и доступной системы образования детей-инвалидов и детей с ограниченными возможностями, обеспечивающих их полное эффективное включение в образовательное пространство</a:t>
            </a:r>
          </a:p>
          <a:p>
            <a:endParaRPr lang="ru-RU" dirty="0"/>
          </a:p>
        </p:txBody>
      </p:sp>
      <p:sp>
        <p:nvSpPr>
          <p:cNvPr id="4" name="AutoShape 2" descr="https://ozgsch25.edumsko.ru/uploads/2000/1765/section/384154/praktika_razvitiya/img1.jpg?1512673580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4" name="Picture 4" descr="https://lh6.googleusercontent.com/PcXboqxBtSblaUV0eUu0lYFO-yfdyVYqKB_vVBm_5z_O3wrWTdiGNqqnCsGk3z2OJuzqOF_Ab8RQbfH4mWhnVQ-v96HopaF5tK7N9hIVMgLZVLkmr9Y2jQAqX0JNPvPGC-cBm4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429000"/>
            <a:ext cx="4009135" cy="2673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18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564370"/>
            <a:ext cx="3765104" cy="2792622"/>
          </a:xfrm>
        </p:spPr>
        <p:txBody>
          <a:bodyPr>
            <a:noAutofit/>
          </a:bodyPr>
          <a:lstStyle/>
          <a:p>
            <a:pPr algn="r"/>
            <a:r>
              <a:rPr lang="ru-RU" sz="3600" b="1" dirty="0" err="1"/>
              <a:t>Стажировочная</a:t>
            </a:r>
            <a:r>
              <a:rPr lang="ru-RU" sz="3600" b="1" dirty="0"/>
              <a:t>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площадка </a:t>
            </a:r>
            <a:br>
              <a:rPr lang="ru-RU" sz="3600" b="1" dirty="0" smtClean="0"/>
            </a:br>
            <a:r>
              <a:rPr lang="ru-RU" sz="3600" b="1" dirty="0" smtClean="0"/>
              <a:t>Центра  </a:t>
            </a:r>
            <a:br>
              <a:rPr lang="ru-RU" sz="3600" b="1" dirty="0" smtClean="0"/>
            </a:br>
            <a:r>
              <a:rPr lang="ru-RU" sz="3600" b="1" dirty="0" smtClean="0"/>
              <a:t>инклюзивного </a:t>
            </a:r>
            <a:br>
              <a:rPr lang="ru-RU" sz="3600" b="1" dirty="0" smtClean="0"/>
            </a:br>
            <a:r>
              <a:rPr lang="ru-RU" sz="3600" b="1" dirty="0" smtClean="0"/>
              <a:t>образования 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429000"/>
            <a:ext cx="8496944" cy="3220616"/>
          </a:xfrm>
        </p:spPr>
        <p:txBody>
          <a:bodyPr>
            <a:normAutofit/>
          </a:bodyPr>
          <a:lstStyle/>
          <a:p>
            <a:r>
              <a:rPr lang="ru-RU" dirty="0"/>
              <a:t>образовательная организация, реализующая </a:t>
            </a:r>
            <a:r>
              <a:rPr lang="ru-RU" dirty="0" smtClean="0"/>
              <a:t>АООП по  </a:t>
            </a:r>
            <a:r>
              <a:rPr lang="ru-RU" dirty="0"/>
              <a:t>направленностям </a:t>
            </a:r>
            <a:r>
              <a:rPr lang="ru-RU" dirty="0" smtClean="0"/>
              <a:t>ОВЗ</a:t>
            </a:r>
          </a:p>
          <a:p>
            <a:r>
              <a:rPr lang="ru-RU" dirty="0" smtClean="0"/>
              <a:t>обеспечение условий </a:t>
            </a:r>
            <a:r>
              <a:rPr lang="ru-RU" dirty="0"/>
              <a:t>для приобретения новых профессиональных компетенций управленческими и педагогическими кадрами: </a:t>
            </a:r>
            <a:endParaRPr lang="ru-RU" dirty="0" smtClean="0"/>
          </a:p>
          <a:p>
            <a:pPr lvl="1"/>
            <a:r>
              <a:rPr lang="ru-RU" dirty="0" smtClean="0"/>
              <a:t>повышение </a:t>
            </a:r>
            <a:r>
              <a:rPr lang="ru-RU" dirty="0"/>
              <a:t>квалификации, </a:t>
            </a:r>
            <a:r>
              <a:rPr lang="ru-RU" dirty="0" smtClean="0"/>
              <a:t>переподготовка</a:t>
            </a:r>
            <a:r>
              <a:rPr lang="ru-RU" dirty="0"/>
              <a:t> </a:t>
            </a:r>
            <a:endParaRPr lang="ru-RU" dirty="0" smtClean="0"/>
          </a:p>
          <a:p>
            <a:pPr lvl="1"/>
            <a:r>
              <a:rPr lang="ru-RU" dirty="0" smtClean="0"/>
              <a:t>стажировка</a:t>
            </a:r>
            <a:r>
              <a:rPr lang="ru-RU" dirty="0"/>
              <a:t> </a:t>
            </a:r>
            <a:r>
              <a:rPr lang="ru-RU" dirty="0" smtClean="0"/>
              <a:t>педагогов </a:t>
            </a:r>
          </a:p>
          <a:p>
            <a:pPr lvl="1"/>
            <a:r>
              <a:rPr lang="ru-RU" dirty="0" smtClean="0"/>
              <a:t>региональные семинары</a:t>
            </a:r>
            <a:endParaRPr lang="ru-RU" dirty="0"/>
          </a:p>
        </p:txBody>
      </p:sp>
      <p:pic>
        <p:nvPicPr>
          <p:cNvPr id="12292" name="Picture 4" descr="http://falcone-rest.ru/wp-content/uploads/2017/11/inkljuzivnoe-obrazovanie_1_13511507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4762500" cy="2209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57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229600" cy="990600"/>
          </a:xfrm>
        </p:spPr>
        <p:txBody>
          <a:bodyPr>
            <a:noAutofit/>
          </a:bodyPr>
          <a:lstStyle/>
          <a:p>
            <a:pPr algn="r"/>
            <a:r>
              <a:rPr lang="ru-RU" sz="3200" b="1" dirty="0" smtClean="0"/>
              <a:t>Основные задачи </a:t>
            </a:r>
            <a:r>
              <a:rPr lang="ru-RU" sz="3200" b="1" dirty="0"/>
              <a:t>опорных школ и </a:t>
            </a:r>
            <a:r>
              <a:rPr lang="ru-RU" sz="3200" b="1" dirty="0" err="1"/>
              <a:t>стажировочных</a:t>
            </a:r>
            <a:r>
              <a:rPr lang="ru-RU" sz="3200" b="1" dirty="0"/>
              <a:t> площадок </a:t>
            </a:r>
            <a:endParaRPr lang="ru-RU" sz="32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031292"/>
              </p:ext>
            </p:extLst>
          </p:nvPr>
        </p:nvGraphicFramePr>
        <p:xfrm>
          <a:off x="0" y="1412776"/>
          <a:ext cx="8964488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9463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507288" cy="663352"/>
          </a:xfrm>
        </p:spPr>
        <p:txBody>
          <a:bodyPr>
            <a:noAutofit/>
          </a:bodyPr>
          <a:lstStyle/>
          <a:p>
            <a:pPr lvl="0" algn="r"/>
            <a:r>
              <a:rPr lang="ru-RU" sz="3200" b="1" dirty="0"/>
              <a:t>Специальные требования к опорным школам и </a:t>
            </a:r>
            <a:r>
              <a:rPr lang="ru-RU" sz="3200" b="1" dirty="0" err="1"/>
              <a:t>стажировочным</a:t>
            </a:r>
            <a:r>
              <a:rPr lang="ru-RU" sz="3200" b="1" dirty="0"/>
              <a:t> площадкам</a:t>
            </a:r>
            <a:br>
              <a:rPr lang="ru-RU" sz="3200" b="1" dirty="0"/>
            </a:br>
            <a:endParaRPr lang="ru-RU" sz="32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2202318"/>
              </p:ext>
            </p:extLst>
          </p:nvPr>
        </p:nvGraphicFramePr>
        <p:xfrm>
          <a:off x="107504" y="980728"/>
          <a:ext cx="9036496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3919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ages.myshared.ru/9/919674/slide_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8"/>
          <a:stretch/>
        </p:blipFill>
        <p:spPr bwMode="auto">
          <a:xfrm>
            <a:off x="0" y="332656"/>
            <a:ext cx="9144000" cy="621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53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0" y="0"/>
            <a:ext cx="2674640" cy="108012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8 принципов </a:t>
            </a:r>
            <a:r>
              <a:rPr lang="ru-RU" sz="2000" dirty="0" smtClean="0"/>
              <a:t>инклюзивного образования</a:t>
            </a:r>
            <a:endParaRPr lang="ru-RU" sz="200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0802286"/>
              </p:ext>
            </p:extLst>
          </p:nvPr>
        </p:nvGraphicFramePr>
        <p:xfrm>
          <a:off x="5652120" y="836712"/>
          <a:ext cx="3384376" cy="602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>
            <a:off x="179512" y="1412776"/>
            <a:ext cx="504056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>
          <a:xfrm>
            <a:off x="323528" y="764704"/>
            <a:ext cx="489654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Инклюзивное образование: за и против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1700808"/>
            <a:ext cx="187220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Родительский запрос</a:t>
            </a:r>
            <a:endParaRPr lang="ru-RU" dirty="0"/>
          </a:p>
        </p:txBody>
      </p:sp>
      <p:sp>
        <p:nvSpPr>
          <p:cNvPr id="12" name="Штриховая стрелка вправо 11"/>
          <p:cNvSpPr/>
          <p:nvPr/>
        </p:nvSpPr>
        <p:spPr>
          <a:xfrm>
            <a:off x="2159732" y="1592796"/>
            <a:ext cx="1080120" cy="756084"/>
          </a:xfrm>
          <a:prstGeom prst="stripedRightArrow">
            <a:avLst>
              <a:gd name="adj1" fmla="val 7141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50%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47864" y="1712557"/>
            <a:ext cx="187220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ШКОЛА</a:t>
            </a:r>
            <a:endParaRPr lang="ru-RU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251520" y="2564904"/>
            <a:ext cx="504056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/>
          <p:nvPr/>
        </p:nvSpPr>
        <p:spPr>
          <a:xfrm>
            <a:off x="1128475" y="2636912"/>
            <a:ext cx="3506488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u="sng" dirty="0" smtClean="0"/>
              <a:t>Условия</a:t>
            </a:r>
            <a:endParaRPr lang="ru-RU" i="1" u="sng" dirty="0"/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0" y="3068960"/>
            <a:ext cx="1547664" cy="864096"/>
          </a:xfrm>
          <a:prstGeom prst="notchedRightArrow">
            <a:avLst>
              <a:gd name="adj1" fmla="val 73194"/>
              <a:gd name="adj2" fmla="val 442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Базовые</a:t>
            </a:r>
            <a:endParaRPr lang="ru-RU" sz="1600" b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577971" y="3140968"/>
            <a:ext cx="136815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err="1" smtClean="0"/>
              <a:t>Безбарьерная</a:t>
            </a:r>
            <a:r>
              <a:rPr lang="ru-RU" sz="1100" dirty="0" smtClean="0"/>
              <a:t> развивающая среда</a:t>
            </a:r>
            <a:endParaRPr lang="ru-RU" sz="1100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059832" y="3140968"/>
            <a:ext cx="136815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Специализированное оборудование</a:t>
            </a:r>
            <a:endParaRPr lang="ru-RU" sz="11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544266" y="3146087"/>
            <a:ext cx="1035846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Кадры </a:t>
            </a:r>
            <a:endParaRPr lang="ru-RU" sz="1100" dirty="0"/>
          </a:p>
        </p:txBody>
      </p:sp>
      <p:sp>
        <p:nvSpPr>
          <p:cNvPr id="20" name="Стрелка вправо с вырезом 19"/>
          <p:cNvSpPr/>
          <p:nvPr/>
        </p:nvSpPr>
        <p:spPr>
          <a:xfrm>
            <a:off x="30307" y="4221088"/>
            <a:ext cx="1547664" cy="864096"/>
          </a:xfrm>
          <a:prstGeom prst="notchedRightArrow">
            <a:avLst>
              <a:gd name="adj1" fmla="val 73194"/>
              <a:gd name="adj2" fmla="val 442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Формирующие систему</a:t>
            </a:r>
            <a:endParaRPr lang="ru-RU" sz="16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08278" y="4077072"/>
            <a:ext cx="1631574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Эффективные модели организации обучения</a:t>
            </a:r>
            <a:endParaRPr lang="ru-RU" sz="12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363017" y="4077072"/>
            <a:ext cx="2129933" cy="9513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Эффективные модели психолого-педагогического сопровождения</a:t>
            </a:r>
            <a:endParaRPr lang="ru-RU" sz="1400" b="1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51520" y="5118964"/>
            <a:ext cx="5078471" cy="75830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Центр инклюзивного образования</a:t>
            </a:r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60243" y="6127076"/>
            <a:ext cx="2035455" cy="465828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Опорные школы</a:t>
            </a:r>
            <a:endParaRPr lang="ru-RU" sz="1400" b="1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806496" y="6127076"/>
            <a:ext cx="2035455" cy="465828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/>
              <a:t>Стажировочные</a:t>
            </a:r>
            <a:r>
              <a:rPr lang="ru-RU" sz="1400" b="1" dirty="0" smtClean="0"/>
              <a:t> площадки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19815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229600" cy="990600"/>
          </a:xfrm>
        </p:spPr>
        <p:txBody>
          <a:bodyPr/>
          <a:lstStyle/>
          <a:p>
            <a:r>
              <a:rPr lang="ru-RU" dirty="0" smtClean="0"/>
              <a:t>Цель ЦИО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3208809"/>
              </p:ext>
            </p:extLst>
          </p:nvPr>
        </p:nvGraphicFramePr>
        <p:xfrm>
          <a:off x="2483768" y="1340768"/>
          <a:ext cx="6203032" cy="5136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8" name="Picture 6" descr="http://iz-obr.ucoz.ru/Makarova/meroprijat/ped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09020"/>
            <a:ext cx="2260915" cy="17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s220.stepo.ru/izhevsk/pic_800_600/37439685/577c5e7a08e28955880f4c330bb7a07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71" y="2636912"/>
            <a:ext cx="230425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83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Ресурсная база ЦИО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9753743"/>
              </p:ext>
            </p:extLst>
          </p:nvPr>
        </p:nvGraphicFramePr>
        <p:xfrm>
          <a:off x="4644008" y="1600200"/>
          <a:ext cx="4042792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 descr="https://novayagazeta-ug.ru/sites/default/files/styles/body_main_img_720/public/news/08-2014/datei.jpeg?itok=K3aWSMj-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82" y="3284984"/>
            <a:ext cx="4191000" cy="2619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30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260648"/>
            <a:ext cx="5266928" cy="735360"/>
          </a:xfrm>
        </p:spPr>
        <p:txBody>
          <a:bodyPr>
            <a:normAutofit/>
          </a:bodyPr>
          <a:lstStyle/>
          <a:p>
            <a:pPr lvl="0" algn="r"/>
            <a:r>
              <a:rPr lang="ru-RU" b="1" dirty="0"/>
              <a:t>Задачи </a:t>
            </a:r>
            <a:r>
              <a:rPr lang="ru-RU" b="1" dirty="0" smtClean="0"/>
              <a:t>ЦИО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3768" y="908720"/>
            <a:ext cx="6480720" cy="5949280"/>
          </a:xfrm>
        </p:spPr>
        <p:txBody>
          <a:bodyPr>
            <a:noAutofit/>
          </a:bodyPr>
          <a:lstStyle/>
          <a:p>
            <a:pPr lvl="1"/>
            <a:r>
              <a:rPr lang="ru-RU" sz="1800" dirty="0"/>
              <a:t>Осуществление организационной, методической, нормативно-правовой, психолого-педагогической, экспертно-консультационной и информационно-просветительской поддержки участников системы инклюзивного образования Кемеровской </a:t>
            </a:r>
            <a:r>
              <a:rPr lang="ru-RU" sz="1800" dirty="0" smtClean="0"/>
              <a:t>области</a:t>
            </a:r>
            <a:endParaRPr lang="ru-RU" sz="1600" dirty="0"/>
          </a:p>
          <a:p>
            <a:pPr lvl="1"/>
            <a:r>
              <a:rPr lang="ru-RU" sz="1800" dirty="0"/>
              <a:t>Ресурсное обеспечение образовательной деятельности в сфере инклюзивного образования </a:t>
            </a:r>
            <a:endParaRPr lang="ru-RU" sz="1800" dirty="0" smtClean="0"/>
          </a:p>
          <a:p>
            <a:pPr lvl="1"/>
            <a:r>
              <a:rPr lang="ru-RU" sz="1800" dirty="0" smtClean="0"/>
              <a:t>Моделирование  </a:t>
            </a:r>
            <a:r>
              <a:rPr lang="ru-RU" sz="1800" dirty="0"/>
              <a:t>компонентов и содержательного наполнения инклюзивной образовательной среды</a:t>
            </a:r>
            <a:endParaRPr lang="ru-RU" sz="1600" dirty="0"/>
          </a:p>
          <a:p>
            <a:pPr lvl="1"/>
            <a:r>
              <a:rPr lang="ru-RU" sz="1800" dirty="0"/>
              <a:t>Поддержка  инициатив, разработка и внедрение в педагогическую практику научно-методического продуктов, обеспечивающих эффективное внедрение и реализацию инклюзивного </a:t>
            </a:r>
            <a:r>
              <a:rPr lang="ru-RU" sz="1800" dirty="0" smtClean="0"/>
              <a:t>образования</a:t>
            </a:r>
          </a:p>
          <a:p>
            <a:pPr lvl="1"/>
            <a:r>
              <a:rPr lang="ru-RU" sz="1800" dirty="0" smtClean="0"/>
              <a:t>Обобщение </a:t>
            </a:r>
            <a:r>
              <a:rPr lang="ru-RU" sz="1800" dirty="0"/>
              <a:t>и распространение опыта реализации  эффективных методик и технологий, успешных практик </a:t>
            </a:r>
            <a:r>
              <a:rPr lang="ru-RU" sz="1800" dirty="0" smtClean="0"/>
              <a:t>инклюзивного образования</a:t>
            </a:r>
            <a:endParaRPr lang="ru-RU" sz="1600" dirty="0"/>
          </a:p>
          <a:p>
            <a:pPr lvl="1"/>
            <a:r>
              <a:rPr lang="ru-RU" sz="1800" dirty="0"/>
              <a:t>Популяризация в социальном сообществе сущности, ценностей, принципов инклюзивного образования, формирование позитивного отношения к </a:t>
            </a:r>
            <a:r>
              <a:rPr lang="ru-RU" sz="1800" dirty="0" smtClean="0"/>
              <a:t>ним</a:t>
            </a:r>
            <a:endParaRPr lang="ru-RU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50"/>
          <a:stretch/>
        </p:blipFill>
        <p:spPr bwMode="auto">
          <a:xfrm rot="5400000">
            <a:off x="-1832059" y="2243618"/>
            <a:ext cx="6525344" cy="2847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44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4156629"/>
              </p:ext>
            </p:extLst>
          </p:nvPr>
        </p:nvGraphicFramePr>
        <p:xfrm>
          <a:off x="179512" y="116632"/>
          <a:ext cx="8784975" cy="6696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Прямоугольник 9"/>
          <p:cNvSpPr/>
          <p:nvPr/>
        </p:nvSpPr>
        <p:spPr>
          <a:xfrm rot="16200000">
            <a:off x="-1224467" y="3033138"/>
            <a:ext cx="3734651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>
                <a:solidFill>
                  <a:srgbClr val="C00000"/>
                </a:solidFill>
              </a:rPr>
              <a:t>Организационное и нормативно-правовое направление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68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5126188"/>
              </p:ext>
            </p:extLst>
          </p:nvPr>
        </p:nvGraphicFramePr>
        <p:xfrm>
          <a:off x="0" y="116632"/>
          <a:ext cx="9036496" cy="6840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 rot="16200000">
            <a:off x="-1851620" y="3371589"/>
            <a:ext cx="44315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solidFill>
                  <a:srgbClr val="C00000"/>
                </a:solidFill>
              </a:rPr>
              <a:t>Методическое направление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83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553494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-1766056" y="3214328"/>
            <a:ext cx="4626496" cy="447328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ru-RU" sz="2400" b="1" dirty="0">
                <a:solidFill>
                  <a:srgbClr val="C00000"/>
                </a:solidFill>
              </a:rPr>
              <a:t>Психолого-педагогическое направление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68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0865441"/>
              </p:ext>
            </p:extLst>
          </p:nvPr>
        </p:nvGraphicFramePr>
        <p:xfrm>
          <a:off x="467544" y="116632"/>
          <a:ext cx="8676456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-941784" y="3038128"/>
            <a:ext cx="3322712" cy="792088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ru-RU" sz="2000" b="1" dirty="0">
                <a:solidFill>
                  <a:srgbClr val="C00000"/>
                </a:solidFill>
              </a:rPr>
              <a:t>Экспертно-консультационное направление</a:t>
            </a:r>
            <a:r>
              <a:rPr lang="ru-RU" sz="1600" dirty="0">
                <a:solidFill>
                  <a:srgbClr val="C00000"/>
                </a:solidFill>
              </a:rPr>
              <a:t/>
            </a:r>
            <a:br>
              <a:rPr lang="ru-RU" sz="1600" dirty="0">
                <a:solidFill>
                  <a:srgbClr val="C00000"/>
                </a:solidFill>
              </a:rPr>
            </a:b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9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260</TotalTime>
  <Words>928</Words>
  <Application>Microsoft Office PowerPoint</Application>
  <PresentationFormat>Экран (4:3)</PresentationFormat>
  <Paragraphs>107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Ясность</vt:lpstr>
      <vt:lpstr>О центре инклюзивного образования</vt:lpstr>
      <vt:lpstr>8 принципов инклюзивного образования</vt:lpstr>
      <vt:lpstr>Цель ЦИО</vt:lpstr>
      <vt:lpstr>Ресурсная база ЦИО</vt:lpstr>
      <vt:lpstr>Задачи ЦИО</vt:lpstr>
      <vt:lpstr>Презентация PowerPoint</vt:lpstr>
      <vt:lpstr>Презентация PowerPoint</vt:lpstr>
      <vt:lpstr>Психолого-педагогическое направление </vt:lpstr>
      <vt:lpstr>Экспертно-консультационное направление </vt:lpstr>
      <vt:lpstr>Информационно-просветительское направление </vt:lpstr>
      <vt:lpstr>«Опорная  школа» Центра  инклюзивного образования </vt:lpstr>
      <vt:lpstr>Стажировочная  площадка  Центра   инклюзивного  образования </vt:lpstr>
      <vt:lpstr>Основные задачи опорных школ и стажировочных площадок </vt:lpstr>
      <vt:lpstr>Специальные требования к опорным школам и стажировочным площадкам </vt:lpstr>
      <vt:lpstr>Презентация PowerPoint</vt:lpstr>
    </vt:vector>
  </TitlesOfParts>
  <Company>ГУО Кемеровский ОПВЦ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центре инклюзивного образования</dc:title>
  <dc:creator>Лариса А. Егорова</dc:creator>
  <cp:lastModifiedBy>Лариса А. Егорова</cp:lastModifiedBy>
  <cp:revision>20</cp:revision>
  <dcterms:created xsi:type="dcterms:W3CDTF">2018-02-22T03:36:51Z</dcterms:created>
  <dcterms:modified xsi:type="dcterms:W3CDTF">2018-02-22T07:57:05Z</dcterms:modified>
</cp:coreProperties>
</file>